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ba58f2312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561ff0b98e4d54"/>
  </p:sldMasterIdLst>
  <p:sldIdLst>
    <p:sldId xmlns:r="http://schemas.openxmlformats.org/officeDocument/2006/relationships" id="256" r:id="R9b47adbb297342a3"/>
    <p:sldId xmlns:r="http://schemas.openxmlformats.org/officeDocument/2006/relationships" id="257" r:id="R46838dd19b484715"/>
    <p:sldId xmlns:r="http://schemas.openxmlformats.org/officeDocument/2006/relationships" id="258" r:id="R23caf695728d4c25"/>
    <p:sldId xmlns:r="http://schemas.openxmlformats.org/officeDocument/2006/relationships" id="259" r:id="R4a4ea332eba04c4d"/>
    <p:sldId xmlns:r="http://schemas.openxmlformats.org/officeDocument/2006/relationships" id="260" r:id="R25d6b09dcaa247d0"/>
    <p:sldId xmlns:r="http://schemas.openxmlformats.org/officeDocument/2006/relationships" id="261" r:id="Rede7d011938f4ca4"/>
    <p:sldId xmlns:r="http://schemas.openxmlformats.org/officeDocument/2006/relationships" id="262" r:id="R407b0086ec80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61ff0b98e4d54" /><Relationship Type="http://schemas.openxmlformats.org/officeDocument/2006/relationships/slide" Target="/ppt/slides/slide1.xml" Id="R9b47adbb297342a3" /><Relationship Type="http://schemas.openxmlformats.org/officeDocument/2006/relationships/slide" Target="/ppt/slides/slide2.xml" Id="R46838dd19b484715" /><Relationship Type="http://schemas.openxmlformats.org/officeDocument/2006/relationships/slide" Target="/ppt/slides/slide3.xml" Id="R23caf695728d4c25" /><Relationship Type="http://schemas.openxmlformats.org/officeDocument/2006/relationships/slide" Target="/ppt/slides/slide4.xml" Id="R4a4ea332eba04c4d" /><Relationship Type="http://schemas.openxmlformats.org/officeDocument/2006/relationships/slide" Target="/ppt/slides/slide5.xml" Id="R25d6b09dcaa247d0" /><Relationship Type="http://schemas.openxmlformats.org/officeDocument/2006/relationships/slide" Target="/ppt/slides/slide6.xml" Id="Rede7d011938f4ca4" /><Relationship Type="http://schemas.openxmlformats.org/officeDocument/2006/relationships/slide" Target="/ppt/slides/slide7.xml" Id="R407b0086ec80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9630a3e3a45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f9bd664b1429c" /><Relationship Type="http://schemas.openxmlformats.org/officeDocument/2006/relationships/theme" Target="/ppt/slideMasters/theme/theme1.xml" Id="R466e59942367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f9bd664b142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49cced46a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79537e753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69921c410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e9b5fb51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2edd0515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d155616a47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e8b03e3b5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SYHEMA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SYHEMA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4 135 460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7 964 269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ALVER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925 878 367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SYHEMA INVEST AS</a:t>
            </a:r>
          </a:p>
        </p:txBody>
      </p:sp>
    </p:spTree>
  </p:cSld>
  <p:clrMapOvr>
    <a:masterClrMapping xmlns:a="http://schemas.openxmlformats.org/drawingml/2006/main"/>
  </p:clrMapOvr>
</p:sld>
</file>