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a3cf42399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5ccb98e35400a"/>
  </p:sldMasterIdLst>
  <p:sldIdLst>
    <p:sldId xmlns:r="http://schemas.openxmlformats.org/officeDocument/2006/relationships" id="256" r:id="R5184a81586304a63"/>
    <p:sldId xmlns:r="http://schemas.openxmlformats.org/officeDocument/2006/relationships" id="257" r:id="Rd4311cef8ce54108"/>
    <p:sldId xmlns:r="http://schemas.openxmlformats.org/officeDocument/2006/relationships" id="258" r:id="R1fda7feaebaa4ba2"/>
    <p:sldId xmlns:r="http://schemas.openxmlformats.org/officeDocument/2006/relationships" id="259" r:id="R60d2615e713d4d1c"/>
    <p:sldId xmlns:r="http://schemas.openxmlformats.org/officeDocument/2006/relationships" id="260" r:id="R6ae6599fddf34201"/>
    <p:sldId xmlns:r="http://schemas.openxmlformats.org/officeDocument/2006/relationships" id="261" r:id="R6f502e041b6f4f3c"/>
    <p:sldId xmlns:r="http://schemas.openxmlformats.org/officeDocument/2006/relationships" id="262" r:id="Redc1c651e191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5ccb98e35400a" /><Relationship Type="http://schemas.openxmlformats.org/officeDocument/2006/relationships/slide" Target="/ppt/slides/slide1.xml" Id="R5184a81586304a63" /><Relationship Type="http://schemas.openxmlformats.org/officeDocument/2006/relationships/slide" Target="/ppt/slides/slide2.xml" Id="Rd4311cef8ce54108" /><Relationship Type="http://schemas.openxmlformats.org/officeDocument/2006/relationships/slide" Target="/ppt/slides/slide3.xml" Id="R1fda7feaebaa4ba2" /><Relationship Type="http://schemas.openxmlformats.org/officeDocument/2006/relationships/slide" Target="/ppt/slides/slide4.xml" Id="R60d2615e713d4d1c" /><Relationship Type="http://schemas.openxmlformats.org/officeDocument/2006/relationships/slide" Target="/ppt/slides/slide5.xml" Id="R6ae6599fddf34201" /><Relationship Type="http://schemas.openxmlformats.org/officeDocument/2006/relationships/slide" Target="/ppt/slides/slide6.xml" Id="R6f502e041b6f4f3c" /><Relationship Type="http://schemas.openxmlformats.org/officeDocument/2006/relationships/slide" Target="/ppt/slides/slide7.xml" Id="Redc1c651e191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dda531fa6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b1c50f224fad" /><Relationship Type="http://schemas.openxmlformats.org/officeDocument/2006/relationships/theme" Target="/ppt/slideMasters/theme/theme1.xml" Id="R2aa660cf6a20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33b1c50f22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b390990614f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f6c90d224c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4dd30a33448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d371e80c8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8133ba0e48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1cb71b05743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14059d7c8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HAXZN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HAXZN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−2 583 077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16 097 314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59 728 731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SIGARCOM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