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03ee4a538a45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1d8090fbef4712"/>
  </p:sldMasterIdLst>
  <p:sldIdLst>
    <p:sldId xmlns:r="http://schemas.openxmlformats.org/officeDocument/2006/relationships" id="256" r:id="Rc002248c6c9c4222"/>
    <p:sldId xmlns:r="http://schemas.openxmlformats.org/officeDocument/2006/relationships" id="257" r:id="R94c5a07bd57e456e"/>
    <p:sldId xmlns:r="http://schemas.openxmlformats.org/officeDocument/2006/relationships" id="258" r:id="R0adef62159004e2a"/>
    <p:sldId xmlns:r="http://schemas.openxmlformats.org/officeDocument/2006/relationships" id="259" r:id="R0b426fc08ba441ab"/>
    <p:sldId xmlns:r="http://schemas.openxmlformats.org/officeDocument/2006/relationships" id="260" r:id="Red6ab5e284b94731"/>
    <p:sldId xmlns:r="http://schemas.openxmlformats.org/officeDocument/2006/relationships" id="261" r:id="Rdc28e7963f0342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1d8090fbef4712" /><Relationship Type="http://schemas.openxmlformats.org/officeDocument/2006/relationships/slide" Target="/ppt/slides/slide1.xml" Id="Rc002248c6c9c4222" /><Relationship Type="http://schemas.openxmlformats.org/officeDocument/2006/relationships/slide" Target="/ppt/slides/slide2.xml" Id="R94c5a07bd57e456e" /><Relationship Type="http://schemas.openxmlformats.org/officeDocument/2006/relationships/slide" Target="/ppt/slides/slide3.xml" Id="R0adef62159004e2a" /><Relationship Type="http://schemas.openxmlformats.org/officeDocument/2006/relationships/slide" Target="/ppt/slides/slide4.xml" Id="R0b426fc08ba441ab" /><Relationship Type="http://schemas.openxmlformats.org/officeDocument/2006/relationships/slide" Target="/ppt/slides/slide5.xml" Id="Red6ab5e284b94731" /><Relationship Type="http://schemas.openxmlformats.org/officeDocument/2006/relationships/slide" Target="/ppt/slides/slide6.xml" Id="Rdc28e7963f0342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074ddb40ca43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312cd55f34ae5" /><Relationship Type="http://schemas.openxmlformats.org/officeDocument/2006/relationships/theme" Target="/ppt/slideMasters/theme/theme1.xml" Id="R6c281ceecc1f45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a312cd55f34a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8dc0fea4240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0381486cd45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71db2cee748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0ae59107d49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cb5c00eb94e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64861dbb945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INTRA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INTRA REVISJON DA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10 215 382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4 492 743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1 173 273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3 364 227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925 872 830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