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540b07fd6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ba81019e14370"/>
  </p:sldMasterIdLst>
  <p:sldIdLst>
    <p:sldId xmlns:r="http://schemas.openxmlformats.org/officeDocument/2006/relationships" id="256" r:id="R630b506cbefd4d3e"/>
    <p:sldId xmlns:r="http://schemas.openxmlformats.org/officeDocument/2006/relationships" id="257" r:id="R35a5643fe5fd4099"/>
    <p:sldId xmlns:r="http://schemas.openxmlformats.org/officeDocument/2006/relationships" id="258" r:id="Re4c8eb4f42a5486e"/>
    <p:sldId xmlns:r="http://schemas.openxmlformats.org/officeDocument/2006/relationships" id="259" r:id="R68698278c9d64cbf"/>
    <p:sldId xmlns:r="http://schemas.openxmlformats.org/officeDocument/2006/relationships" id="260" r:id="R1a5f94cc4df9465c"/>
    <p:sldId xmlns:r="http://schemas.openxmlformats.org/officeDocument/2006/relationships" id="261" r:id="Rb732e381d7e9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ba81019e14370" /><Relationship Type="http://schemas.openxmlformats.org/officeDocument/2006/relationships/slide" Target="/ppt/slides/slide1.xml" Id="R630b506cbefd4d3e" /><Relationship Type="http://schemas.openxmlformats.org/officeDocument/2006/relationships/slide" Target="/ppt/slides/slide2.xml" Id="R35a5643fe5fd4099" /><Relationship Type="http://schemas.openxmlformats.org/officeDocument/2006/relationships/slide" Target="/ppt/slides/slide3.xml" Id="Re4c8eb4f42a5486e" /><Relationship Type="http://schemas.openxmlformats.org/officeDocument/2006/relationships/slide" Target="/ppt/slides/slide4.xml" Id="R68698278c9d64cbf" /><Relationship Type="http://schemas.openxmlformats.org/officeDocument/2006/relationships/slide" Target="/ppt/slides/slide5.xml" Id="R1a5f94cc4df9465c" /><Relationship Type="http://schemas.openxmlformats.org/officeDocument/2006/relationships/slide" Target="/ppt/slides/slide6.xml" Id="Rb732e381d7e9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94cca70794a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4296b63be4509" /><Relationship Type="http://schemas.openxmlformats.org/officeDocument/2006/relationships/theme" Target="/ppt/slideMasters/theme/theme1.xml" Id="Rb8f5978ed192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4296b63be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65dfcd301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e03b4fe24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2e66ceffa43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d259c81c6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283132249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c9ab90041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