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5d954528994f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d4a8c8e4904a11"/>
  </p:sldMasterIdLst>
  <p:sldIdLst>
    <p:sldId xmlns:r="http://schemas.openxmlformats.org/officeDocument/2006/relationships" id="256" r:id="R368de2221e9144a9"/>
    <p:sldId xmlns:r="http://schemas.openxmlformats.org/officeDocument/2006/relationships" id="257" r:id="Rf589952725e74072"/>
    <p:sldId xmlns:r="http://schemas.openxmlformats.org/officeDocument/2006/relationships" id="258" r:id="R83bd9499d736484f"/>
    <p:sldId xmlns:r="http://schemas.openxmlformats.org/officeDocument/2006/relationships" id="259" r:id="Re32cf6f0c4ca4580"/>
    <p:sldId xmlns:r="http://schemas.openxmlformats.org/officeDocument/2006/relationships" id="260" r:id="Re0452ca22b5c455c"/>
    <p:sldId xmlns:r="http://schemas.openxmlformats.org/officeDocument/2006/relationships" id="261" r:id="R5fe4e5403e094335"/>
    <p:sldId xmlns:r="http://schemas.openxmlformats.org/officeDocument/2006/relationships" id="262" r:id="Ra4c50d6b3fb1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4a8c8e4904a11" /><Relationship Type="http://schemas.openxmlformats.org/officeDocument/2006/relationships/slide" Target="/ppt/slides/slide1.xml" Id="R368de2221e9144a9" /><Relationship Type="http://schemas.openxmlformats.org/officeDocument/2006/relationships/slide" Target="/ppt/slides/slide2.xml" Id="Rf589952725e74072" /><Relationship Type="http://schemas.openxmlformats.org/officeDocument/2006/relationships/slide" Target="/ppt/slides/slide3.xml" Id="R83bd9499d736484f" /><Relationship Type="http://schemas.openxmlformats.org/officeDocument/2006/relationships/slide" Target="/ppt/slides/slide4.xml" Id="Re32cf6f0c4ca4580" /><Relationship Type="http://schemas.openxmlformats.org/officeDocument/2006/relationships/slide" Target="/ppt/slides/slide5.xml" Id="Re0452ca22b5c455c" /><Relationship Type="http://schemas.openxmlformats.org/officeDocument/2006/relationships/slide" Target="/ppt/slides/slide6.xml" Id="R5fe4e5403e094335" /><Relationship Type="http://schemas.openxmlformats.org/officeDocument/2006/relationships/slide" Target="/ppt/slides/slide7.xml" Id="Ra4c50d6b3fb1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2f001303846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a0cbbdb9e49fe" /><Relationship Type="http://schemas.openxmlformats.org/officeDocument/2006/relationships/theme" Target="/ppt/slideMasters/theme/theme1.xml" Id="Raaea6add446b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2a0cbbdb9e49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67f78ee6a4e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c03f3234342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f9406a97b40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9b43e8c7d4a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131dbba0842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b612298d544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a552bbeef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