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f7860a78de47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2bb5ffe5e14edf"/>
  </p:sldMasterIdLst>
  <p:sldIdLst>
    <p:sldId xmlns:r="http://schemas.openxmlformats.org/officeDocument/2006/relationships" id="256" r:id="Rfb1eeff2339f4d55"/>
    <p:sldId xmlns:r="http://schemas.openxmlformats.org/officeDocument/2006/relationships" id="257" r:id="R31c4580e344b445b"/>
    <p:sldId xmlns:r="http://schemas.openxmlformats.org/officeDocument/2006/relationships" id="258" r:id="R4ff41dacedaa4efa"/>
    <p:sldId xmlns:r="http://schemas.openxmlformats.org/officeDocument/2006/relationships" id="259" r:id="R6ae9cd07b9134401"/>
    <p:sldId xmlns:r="http://schemas.openxmlformats.org/officeDocument/2006/relationships" id="260" r:id="Rc5fde5fa5dff4ea7"/>
    <p:sldId xmlns:r="http://schemas.openxmlformats.org/officeDocument/2006/relationships" id="261" r:id="Rf9b376b7067e4d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bb5ffe5e14edf" /><Relationship Type="http://schemas.openxmlformats.org/officeDocument/2006/relationships/slide" Target="/ppt/slides/slide1.xml" Id="Rfb1eeff2339f4d55" /><Relationship Type="http://schemas.openxmlformats.org/officeDocument/2006/relationships/slide" Target="/ppt/slides/slide2.xml" Id="R31c4580e344b445b" /><Relationship Type="http://schemas.openxmlformats.org/officeDocument/2006/relationships/slide" Target="/ppt/slides/slide3.xml" Id="R4ff41dacedaa4efa" /><Relationship Type="http://schemas.openxmlformats.org/officeDocument/2006/relationships/slide" Target="/ppt/slides/slide4.xml" Id="R6ae9cd07b9134401" /><Relationship Type="http://schemas.openxmlformats.org/officeDocument/2006/relationships/slide" Target="/ppt/slides/slide5.xml" Id="Rc5fde5fa5dff4ea7" /><Relationship Type="http://schemas.openxmlformats.org/officeDocument/2006/relationships/slide" Target="/ppt/slides/slide6.xml" Id="Rf9b376b7067e4d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3034ca1e8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1154cd348428e" /><Relationship Type="http://schemas.openxmlformats.org/officeDocument/2006/relationships/theme" Target="/ppt/slideMasters/theme/theme1.xml" Id="R95c03f07ea96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41154cd34842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342624862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06054d4f940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598f7dee24a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828efac1f46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76e1cfc854d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86d16e6c1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