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e4acec48c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43acfec20f4871"/>
  </p:sldMasterIdLst>
  <p:sldIdLst>
    <p:sldId xmlns:r="http://schemas.openxmlformats.org/officeDocument/2006/relationships" id="256" r:id="R6520081ca3164ff2"/>
    <p:sldId xmlns:r="http://schemas.openxmlformats.org/officeDocument/2006/relationships" id="257" r:id="R2bf563333ab644d1"/>
    <p:sldId xmlns:r="http://schemas.openxmlformats.org/officeDocument/2006/relationships" id="258" r:id="Rb386657e025c4bcf"/>
    <p:sldId xmlns:r="http://schemas.openxmlformats.org/officeDocument/2006/relationships" id="259" r:id="R81073b5cc88e4110"/>
    <p:sldId xmlns:r="http://schemas.openxmlformats.org/officeDocument/2006/relationships" id="260" r:id="R948b642a7e9043d4"/>
    <p:sldId xmlns:r="http://schemas.openxmlformats.org/officeDocument/2006/relationships" id="261" r:id="Rb42d1f7e18bf4970"/>
    <p:sldId xmlns:r="http://schemas.openxmlformats.org/officeDocument/2006/relationships" id="262" r:id="R93108b360d76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3acfec20f4871" /><Relationship Type="http://schemas.openxmlformats.org/officeDocument/2006/relationships/slide" Target="/ppt/slides/slide1.xml" Id="R6520081ca3164ff2" /><Relationship Type="http://schemas.openxmlformats.org/officeDocument/2006/relationships/slide" Target="/ppt/slides/slide2.xml" Id="R2bf563333ab644d1" /><Relationship Type="http://schemas.openxmlformats.org/officeDocument/2006/relationships/slide" Target="/ppt/slides/slide3.xml" Id="Rb386657e025c4bcf" /><Relationship Type="http://schemas.openxmlformats.org/officeDocument/2006/relationships/slide" Target="/ppt/slides/slide4.xml" Id="R81073b5cc88e4110" /><Relationship Type="http://schemas.openxmlformats.org/officeDocument/2006/relationships/slide" Target="/ppt/slides/slide5.xml" Id="R948b642a7e9043d4" /><Relationship Type="http://schemas.openxmlformats.org/officeDocument/2006/relationships/slide" Target="/ppt/slides/slide6.xml" Id="Rb42d1f7e18bf4970" /><Relationship Type="http://schemas.openxmlformats.org/officeDocument/2006/relationships/slide" Target="/ppt/slides/slide7.xml" Id="R93108b360d76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9dec5e63246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3e52bd864e11" /><Relationship Type="http://schemas.openxmlformats.org/officeDocument/2006/relationships/theme" Target="/ppt/slideMasters/theme/theme1.xml" Id="Rf7bae1e195364f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b3e52bd864e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c5d5b47d0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96cbc161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874482f7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787f1b58b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3ae78547e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44055f4d8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ee934877d4c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MONGBAKKEN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14 722 467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20 815 915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KVIKSVIK 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LØYNINGSVÅGEN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MONGBETONG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 –  12,9 %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MONGBAKKEN AS</a:t>
            </a:r>
          </a:p>
        </p:txBody>
      </p:sp>
    </p:spTree>
  </p:cSld>
  <p:clrMapOvr>
    <a:masterClrMapping xmlns:a="http://schemas.openxmlformats.org/drawingml/2006/main"/>
  </p:clrMapOvr>
</p:sld>
</file>