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194d490b3e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277ef3a9a34b9a"/>
  </p:sldMasterIdLst>
  <p:sldIdLst>
    <p:sldId xmlns:r="http://schemas.openxmlformats.org/officeDocument/2006/relationships" id="256" r:id="R7b994db32f714726"/>
    <p:sldId xmlns:r="http://schemas.openxmlformats.org/officeDocument/2006/relationships" id="257" r:id="R803ec41d04154154"/>
    <p:sldId xmlns:r="http://schemas.openxmlformats.org/officeDocument/2006/relationships" id="258" r:id="R2fc979e6b0f144af"/>
    <p:sldId xmlns:r="http://schemas.openxmlformats.org/officeDocument/2006/relationships" id="259" r:id="R8faca1167767469d"/>
    <p:sldId xmlns:r="http://schemas.openxmlformats.org/officeDocument/2006/relationships" id="260" r:id="Raee128e1e60b44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77ef3a9a34b9a" /><Relationship Type="http://schemas.openxmlformats.org/officeDocument/2006/relationships/slide" Target="/ppt/slides/slide1.xml" Id="R7b994db32f714726" /><Relationship Type="http://schemas.openxmlformats.org/officeDocument/2006/relationships/slide" Target="/ppt/slides/slide2.xml" Id="R803ec41d04154154" /><Relationship Type="http://schemas.openxmlformats.org/officeDocument/2006/relationships/slide" Target="/ppt/slides/slide3.xml" Id="R2fc979e6b0f144af" /><Relationship Type="http://schemas.openxmlformats.org/officeDocument/2006/relationships/slide" Target="/ppt/slides/slide4.xml" Id="R8faca1167767469d" /><Relationship Type="http://schemas.openxmlformats.org/officeDocument/2006/relationships/slide" Target="/ppt/slides/slide5.xml" Id="Raee128e1e60b44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023cffa1f44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9b9d1330b4822" /><Relationship Type="http://schemas.openxmlformats.org/officeDocument/2006/relationships/theme" Target="/ppt/slideMasters/theme/theme1.xml" Id="R3bba86f9cd86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89b9d1330b48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1b0f81acc41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cb0589ab14b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28008a0964f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4cfe1452f4a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99c3029ef44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