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d9886f9a8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7e7ae92644b58"/>
  </p:sldMasterIdLst>
  <p:sldIdLst>
    <p:sldId xmlns:r="http://schemas.openxmlformats.org/officeDocument/2006/relationships" id="256" r:id="Ra101cf8176f94bd5"/>
    <p:sldId xmlns:r="http://schemas.openxmlformats.org/officeDocument/2006/relationships" id="257" r:id="Rd718f39e58a442bc"/>
    <p:sldId xmlns:r="http://schemas.openxmlformats.org/officeDocument/2006/relationships" id="258" r:id="R1eb99286a1044197"/>
    <p:sldId xmlns:r="http://schemas.openxmlformats.org/officeDocument/2006/relationships" id="259" r:id="R8c06cca652814888"/>
    <p:sldId xmlns:r="http://schemas.openxmlformats.org/officeDocument/2006/relationships" id="260" r:id="R17da28bc5ad34287"/>
    <p:sldId xmlns:r="http://schemas.openxmlformats.org/officeDocument/2006/relationships" id="261" r:id="R3cbed8f5c138487a"/>
    <p:sldId xmlns:r="http://schemas.openxmlformats.org/officeDocument/2006/relationships" id="262" r:id="Rea60a66a229f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7e7ae92644b58" /><Relationship Type="http://schemas.openxmlformats.org/officeDocument/2006/relationships/slide" Target="/ppt/slides/slide1.xml" Id="Ra101cf8176f94bd5" /><Relationship Type="http://schemas.openxmlformats.org/officeDocument/2006/relationships/slide" Target="/ppt/slides/slide2.xml" Id="Rd718f39e58a442bc" /><Relationship Type="http://schemas.openxmlformats.org/officeDocument/2006/relationships/slide" Target="/ppt/slides/slide3.xml" Id="R1eb99286a1044197" /><Relationship Type="http://schemas.openxmlformats.org/officeDocument/2006/relationships/slide" Target="/ppt/slides/slide4.xml" Id="R8c06cca652814888" /><Relationship Type="http://schemas.openxmlformats.org/officeDocument/2006/relationships/slide" Target="/ppt/slides/slide5.xml" Id="R17da28bc5ad34287" /><Relationship Type="http://schemas.openxmlformats.org/officeDocument/2006/relationships/slide" Target="/ppt/slides/slide6.xml" Id="R3cbed8f5c138487a" /><Relationship Type="http://schemas.openxmlformats.org/officeDocument/2006/relationships/slide" Target="/ppt/slides/slide7.xml" Id="Rea60a66a229f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795ac272a4e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5050d17fe4002" /><Relationship Type="http://schemas.openxmlformats.org/officeDocument/2006/relationships/theme" Target="/ppt/slideMasters/theme/theme1.xml" Id="R363a60f1419449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5050d17fe40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868c949a0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730d4bd1f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3712d9e30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13f1bbad24f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17ca9a8b8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ca57f8d19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752f90d6f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LRC 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LRC RÅD &amp;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ZEITO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jz@lrc-regnskap.no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lrc-regnskap.no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925 847 054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