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82598f84e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d1e831abc460c"/>
  </p:sldMasterIdLst>
  <p:sldIdLst>
    <p:sldId xmlns:r="http://schemas.openxmlformats.org/officeDocument/2006/relationships" id="256" r:id="R03772c02aab74212"/>
    <p:sldId xmlns:r="http://schemas.openxmlformats.org/officeDocument/2006/relationships" id="257" r:id="Rcb9d980ffcf7455d"/>
    <p:sldId xmlns:r="http://schemas.openxmlformats.org/officeDocument/2006/relationships" id="258" r:id="Rbe485197ab6f4012"/>
    <p:sldId xmlns:r="http://schemas.openxmlformats.org/officeDocument/2006/relationships" id="259" r:id="Rd185785f0f1d4a0c"/>
    <p:sldId xmlns:r="http://schemas.openxmlformats.org/officeDocument/2006/relationships" id="260" r:id="Rdec5ceb02d26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d1e831abc460c" /><Relationship Type="http://schemas.openxmlformats.org/officeDocument/2006/relationships/slide" Target="/ppt/slides/slide1.xml" Id="R03772c02aab74212" /><Relationship Type="http://schemas.openxmlformats.org/officeDocument/2006/relationships/slide" Target="/ppt/slides/slide2.xml" Id="Rcb9d980ffcf7455d" /><Relationship Type="http://schemas.openxmlformats.org/officeDocument/2006/relationships/slide" Target="/ppt/slides/slide3.xml" Id="Rbe485197ab6f4012" /><Relationship Type="http://schemas.openxmlformats.org/officeDocument/2006/relationships/slide" Target="/ppt/slides/slide4.xml" Id="Rd185785f0f1d4a0c" /><Relationship Type="http://schemas.openxmlformats.org/officeDocument/2006/relationships/slide" Target="/ppt/slides/slide5.xml" Id="Rdec5ceb02d26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07ce79c21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b026478a845b0" /><Relationship Type="http://schemas.openxmlformats.org/officeDocument/2006/relationships/theme" Target="/ppt/slideMasters/theme/theme1.xml" Id="R68eb7638bd58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b026478a8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f5018b7a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ee816db7d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7447e6ca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55e4fb62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d1d69634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VESTLANDSREVISJON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VESTLANDSREVISJON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925 841 153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VESTLANDSREVISJON IKS</a:t>
            </a:r>
          </a:p>
        </p:txBody>
      </p:sp>
    </p:spTree>
  </p:cSld>
  <p:clrMapOvr>
    <a:masterClrMapping xmlns:a="http://schemas.openxmlformats.org/drawingml/2006/main"/>
  </p:clrMapOvr>
</p:sld>
</file>