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f18e1ba91945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9c4d5c96df45fa"/>
  </p:sldMasterIdLst>
  <p:sldIdLst>
    <p:sldId xmlns:r="http://schemas.openxmlformats.org/officeDocument/2006/relationships" id="256" r:id="R31fef25d105c4942"/>
    <p:sldId xmlns:r="http://schemas.openxmlformats.org/officeDocument/2006/relationships" id="257" r:id="Rc079d6207f0e40e7"/>
    <p:sldId xmlns:r="http://schemas.openxmlformats.org/officeDocument/2006/relationships" id="258" r:id="Rf175d08a4a36492e"/>
    <p:sldId xmlns:r="http://schemas.openxmlformats.org/officeDocument/2006/relationships" id="259" r:id="Rb44ff3239bb54896"/>
    <p:sldId xmlns:r="http://schemas.openxmlformats.org/officeDocument/2006/relationships" id="260" r:id="R9135b250c9714f29"/>
    <p:sldId xmlns:r="http://schemas.openxmlformats.org/officeDocument/2006/relationships" id="261" r:id="R34b197c473ab40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c4d5c96df45fa" /><Relationship Type="http://schemas.openxmlformats.org/officeDocument/2006/relationships/slide" Target="/ppt/slides/slide1.xml" Id="R31fef25d105c4942" /><Relationship Type="http://schemas.openxmlformats.org/officeDocument/2006/relationships/slide" Target="/ppt/slides/slide2.xml" Id="Rc079d6207f0e40e7" /><Relationship Type="http://schemas.openxmlformats.org/officeDocument/2006/relationships/slide" Target="/ppt/slides/slide3.xml" Id="Rf175d08a4a36492e" /><Relationship Type="http://schemas.openxmlformats.org/officeDocument/2006/relationships/slide" Target="/ppt/slides/slide4.xml" Id="Rb44ff3239bb54896" /><Relationship Type="http://schemas.openxmlformats.org/officeDocument/2006/relationships/slide" Target="/ppt/slides/slide5.xml" Id="R9135b250c9714f29" /><Relationship Type="http://schemas.openxmlformats.org/officeDocument/2006/relationships/slide" Target="/ppt/slides/slide6.xml" Id="R34b197c473ab40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f2c6779f944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48aee6939411c" /><Relationship Type="http://schemas.openxmlformats.org/officeDocument/2006/relationships/theme" Target="/ppt/slideMasters/theme/theme1.xml" Id="R9ad3e03ddbc94e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a48aee693941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fad75d370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d3707c0f145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c0f7f0a6f40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7148aa78045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c7dae6d0a4a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0d65c5bc941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VESTLANDSREVISJON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Kvassnesvegen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925 841 153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VESTLANDSREVISJON IKS</a:t>
            </a:r>
          </a:p>
        </p:txBody>
      </p:sp>
    </p:spTree>
  </p:cSld>
  <p:clrMapOvr>
    <a:masterClrMapping xmlns:a="http://schemas.openxmlformats.org/drawingml/2006/main"/>
  </p:clrMapOvr>
</p:sld>
</file>