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ea7ae4843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1bc4386784232"/>
  </p:sldMasterIdLst>
  <p:sldIdLst>
    <p:sldId xmlns:r="http://schemas.openxmlformats.org/officeDocument/2006/relationships" id="256" r:id="R9b1e3f8be20e446b"/>
    <p:sldId xmlns:r="http://schemas.openxmlformats.org/officeDocument/2006/relationships" id="257" r:id="Raea7da45421b4a4d"/>
    <p:sldId xmlns:r="http://schemas.openxmlformats.org/officeDocument/2006/relationships" id="258" r:id="Re23a7442fc5642d1"/>
    <p:sldId xmlns:r="http://schemas.openxmlformats.org/officeDocument/2006/relationships" id="259" r:id="Rd27098ccaed3433a"/>
    <p:sldId xmlns:r="http://schemas.openxmlformats.org/officeDocument/2006/relationships" id="260" r:id="Rf22a7fd3f6b94a78"/>
    <p:sldId xmlns:r="http://schemas.openxmlformats.org/officeDocument/2006/relationships" id="261" r:id="R102726165b664221"/>
    <p:sldId xmlns:r="http://schemas.openxmlformats.org/officeDocument/2006/relationships" id="262" r:id="R8bdd322d6087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1bc4386784232" /><Relationship Type="http://schemas.openxmlformats.org/officeDocument/2006/relationships/slide" Target="/ppt/slides/slide1.xml" Id="R9b1e3f8be20e446b" /><Relationship Type="http://schemas.openxmlformats.org/officeDocument/2006/relationships/slide" Target="/ppt/slides/slide2.xml" Id="Raea7da45421b4a4d" /><Relationship Type="http://schemas.openxmlformats.org/officeDocument/2006/relationships/slide" Target="/ppt/slides/slide3.xml" Id="Re23a7442fc5642d1" /><Relationship Type="http://schemas.openxmlformats.org/officeDocument/2006/relationships/slide" Target="/ppt/slides/slide4.xml" Id="Rd27098ccaed3433a" /><Relationship Type="http://schemas.openxmlformats.org/officeDocument/2006/relationships/slide" Target="/ppt/slides/slide5.xml" Id="Rf22a7fd3f6b94a78" /><Relationship Type="http://schemas.openxmlformats.org/officeDocument/2006/relationships/slide" Target="/ppt/slides/slide6.xml" Id="R102726165b664221" /><Relationship Type="http://schemas.openxmlformats.org/officeDocument/2006/relationships/slide" Target="/ppt/slides/slide7.xml" Id="R8bdd322d6087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538e72ff84c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a78eaa07f4ec6" /><Relationship Type="http://schemas.openxmlformats.org/officeDocument/2006/relationships/theme" Target="/ppt/slideMasters/theme/theme1.xml" Id="Rba11b0255125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a78eaa07f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39a72b95243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045a99105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44c66d7b9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4cccc92a7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7f92f4235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a224f7abc4a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2c7df8103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4 756 003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VESTRHEIM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BAKKE VESTRHEIM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925 832 901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