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a79b92fc445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c31c657d004376"/>
  </p:sldMasterIdLst>
  <p:sldIdLst>
    <p:sldId xmlns:r="http://schemas.openxmlformats.org/officeDocument/2006/relationships" id="256" r:id="R4da0c510f6f24594"/>
    <p:sldId xmlns:r="http://schemas.openxmlformats.org/officeDocument/2006/relationships" id="257" r:id="Rfa111d7f6880485f"/>
    <p:sldId xmlns:r="http://schemas.openxmlformats.org/officeDocument/2006/relationships" id="258" r:id="R8533245acae04ecc"/>
    <p:sldId xmlns:r="http://schemas.openxmlformats.org/officeDocument/2006/relationships" id="259" r:id="Rb5dae3051ee64935"/>
    <p:sldId xmlns:r="http://schemas.openxmlformats.org/officeDocument/2006/relationships" id="260" r:id="R3fb2e234dd26436a"/>
    <p:sldId xmlns:r="http://schemas.openxmlformats.org/officeDocument/2006/relationships" id="261" r:id="R443011be577d4b58"/>
    <p:sldId xmlns:r="http://schemas.openxmlformats.org/officeDocument/2006/relationships" id="262" r:id="Rf96cd703cdac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31c657d004376" /><Relationship Type="http://schemas.openxmlformats.org/officeDocument/2006/relationships/slide" Target="/ppt/slides/slide1.xml" Id="R4da0c510f6f24594" /><Relationship Type="http://schemas.openxmlformats.org/officeDocument/2006/relationships/slide" Target="/ppt/slides/slide2.xml" Id="Rfa111d7f6880485f" /><Relationship Type="http://schemas.openxmlformats.org/officeDocument/2006/relationships/slide" Target="/ppt/slides/slide3.xml" Id="R8533245acae04ecc" /><Relationship Type="http://schemas.openxmlformats.org/officeDocument/2006/relationships/slide" Target="/ppt/slides/slide4.xml" Id="Rb5dae3051ee64935" /><Relationship Type="http://schemas.openxmlformats.org/officeDocument/2006/relationships/slide" Target="/ppt/slides/slide5.xml" Id="R3fb2e234dd26436a" /><Relationship Type="http://schemas.openxmlformats.org/officeDocument/2006/relationships/slide" Target="/ppt/slides/slide6.xml" Id="R443011be577d4b58" /><Relationship Type="http://schemas.openxmlformats.org/officeDocument/2006/relationships/slide" Target="/ppt/slides/slide7.xml" Id="Rf96cd703cdac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a0999df304d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4869535a648d1" /><Relationship Type="http://schemas.openxmlformats.org/officeDocument/2006/relationships/theme" Target="/ppt/slideMasters/theme/theme1.xml" Id="R35b89f170b1143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94869535a648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bc4cca7ef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3d0832b054c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6eab1d52442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6f979756d48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195429ca445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ccbe2aef843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d52c2d30846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SJOVA &amp; SJAVEN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SJOVA &amp; SJAVEN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826 585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956 645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KARLSTRØM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Baades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