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755bbfa0e845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3ef6d9d5e74aba"/>
  </p:sldMasterIdLst>
  <p:sldIdLst>
    <p:sldId xmlns:r="http://schemas.openxmlformats.org/officeDocument/2006/relationships" id="256" r:id="R1d24af205d0f4937"/>
    <p:sldId xmlns:r="http://schemas.openxmlformats.org/officeDocument/2006/relationships" id="257" r:id="R8fd8a8fc888349cd"/>
    <p:sldId xmlns:r="http://schemas.openxmlformats.org/officeDocument/2006/relationships" id="258" r:id="R093ee5e501d844ad"/>
    <p:sldId xmlns:r="http://schemas.openxmlformats.org/officeDocument/2006/relationships" id="259" r:id="R2b8e15c5fd6b484d"/>
    <p:sldId xmlns:r="http://schemas.openxmlformats.org/officeDocument/2006/relationships" id="260" r:id="R21b84b5857974cdf"/>
    <p:sldId xmlns:r="http://schemas.openxmlformats.org/officeDocument/2006/relationships" id="261" r:id="R68fc05dd8e4d4ee9"/>
    <p:sldId xmlns:r="http://schemas.openxmlformats.org/officeDocument/2006/relationships" id="262" r:id="R7adbacebd3504c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ef6d9d5e74aba" /><Relationship Type="http://schemas.openxmlformats.org/officeDocument/2006/relationships/slide" Target="/ppt/slides/slide1.xml" Id="R1d24af205d0f4937" /><Relationship Type="http://schemas.openxmlformats.org/officeDocument/2006/relationships/slide" Target="/ppt/slides/slide2.xml" Id="R8fd8a8fc888349cd" /><Relationship Type="http://schemas.openxmlformats.org/officeDocument/2006/relationships/slide" Target="/ppt/slides/slide3.xml" Id="R093ee5e501d844ad" /><Relationship Type="http://schemas.openxmlformats.org/officeDocument/2006/relationships/slide" Target="/ppt/slides/slide4.xml" Id="R2b8e15c5fd6b484d" /><Relationship Type="http://schemas.openxmlformats.org/officeDocument/2006/relationships/slide" Target="/ppt/slides/slide5.xml" Id="R21b84b5857974cdf" /><Relationship Type="http://schemas.openxmlformats.org/officeDocument/2006/relationships/slide" Target="/ppt/slides/slide6.xml" Id="R68fc05dd8e4d4ee9" /><Relationship Type="http://schemas.openxmlformats.org/officeDocument/2006/relationships/slide" Target="/ppt/slides/slide7.xml" Id="R7adbacebd3504c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23d15fc4447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7320c655f4210" /><Relationship Type="http://schemas.openxmlformats.org/officeDocument/2006/relationships/theme" Target="/ppt/slideMasters/theme/theme1.xml" Id="R1cd9ab952c7647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27320c655f42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3bed36ec8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68994e02142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53f5257734f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4cb31519f4c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01722b07e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df375938c45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304d308b943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157 184 000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25 098 520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