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7d4bca1f6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733cca4cc48d3"/>
  </p:sldMasterIdLst>
  <p:sldIdLst>
    <p:sldId xmlns:r="http://schemas.openxmlformats.org/officeDocument/2006/relationships" id="256" r:id="R70bd6dc36ba840eb"/>
    <p:sldId xmlns:r="http://schemas.openxmlformats.org/officeDocument/2006/relationships" id="257" r:id="R5744e7f482c14e79"/>
    <p:sldId xmlns:r="http://schemas.openxmlformats.org/officeDocument/2006/relationships" id="258" r:id="R7208998c4604476d"/>
    <p:sldId xmlns:r="http://schemas.openxmlformats.org/officeDocument/2006/relationships" id="259" r:id="R340be7c3369e4bf9"/>
    <p:sldId xmlns:r="http://schemas.openxmlformats.org/officeDocument/2006/relationships" id="260" r:id="Ra10e236618dd414f"/>
    <p:sldId xmlns:r="http://schemas.openxmlformats.org/officeDocument/2006/relationships" id="261" r:id="R644d720aef804294"/>
    <p:sldId xmlns:r="http://schemas.openxmlformats.org/officeDocument/2006/relationships" id="262" r:id="R1871ed64adbc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733cca4cc48d3" /><Relationship Type="http://schemas.openxmlformats.org/officeDocument/2006/relationships/slide" Target="/ppt/slides/slide1.xml" Id="R70bd6dc36ba840eb" /><Relationship Type="http://schemas.openxmlformats.org/officeDocument/2006/relationships/slide" Target="/ppt/slides/slide2.xml" Id="R5744e7f482c14e79" /><Relationship Type="http://schemas.openxmlformats.org/officeDocument/2006/relationships/slide" Target="/ppt/slides/slide3.xml" Id="R7208998c4604476d" /><Relationship Type="http://schemas.openxmlformats.org/officeDocument/2006/relationships/slide" Target="/ppt/slides/slide4.xml" Id="R340be7c3369e4bf9" /><Relationship Type="http://schemas.openxmlformats.org/officeDocument/2006/relationships/slide" Target="/ppt/slides/slide5.xml" Id="Ra10e236618dd414f" /><Relationship Type="http://schemas.openxmlformats.org/officeDocument/2006/relationships/slide" Target="/ppt/slides/slide6.xml" Id="R644d720aef804294" /><Relationship Type="http://schemas.openxmlformats.org/officeDocument/2006/relationships/slide" Target="/ppt/slides/slide7.xml" Id="R1871ed64adbc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19269c91f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4e1c34114d32" /><Relationship Type="http://schemas.openxmlformats.org/officeDocument/2006/relationships/theme" Target="/ppt/slideMasters/theme/theme1.xml" Id="Rbda04df6ed2c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e4e1c3411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34cb8818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bd001b4c2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a3060392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67aadb5f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e13229cd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4ac05625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58ee5388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228 745 356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383 695 964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J. JENSET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SKARVEN 1171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925 823 724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 HOLDING AS</a:t>
            </a:r>
          </a:p>
        </p:txBody>
      </p:sp>
    </p:spTree>
  </p:cSld>
  <p:clrMapOvr>
    <a:masterClrMapping xmlns:a="http://schemas.openxmlformats.org/drawingml/2006/main"/>
  </p:clrMapOvr>
</p:sld>
</file>