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243ebeef9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7650939864c0f"/>
  </p:sldMasterIdLst>
  <p:sldIdLst>
    <p:sldId xmlns:r="http://schemas.openxmlformats.org/officeDocument/2006/relationships" id="256" r:id="R562ca8b7101a4276"/>
    <p:sldId xmlns:r="http://schemas.openxmlformats.org/officeDocument/2006/relationships" id="257" r:id="R7c99d7d1770a4f34"/>
    <p:sldId xmlns:r="http://schemas.openxmlformats.org/officeDocument/2006/relationships" id="258" r:id="R6e8ebd1ff2c4423b"/>
    <p:sldId xmlns:r="http://schemas.openxmlformats.org/officeDocument/2006/relationships" id="259" r:id="R40e73a28591f46e7"/>
    <p:sldId xmlns:r="http://schemas.openxmlformats.org/officeDocument/2006/relationships" id="260" r:id="R47700167bad54118"/>
    <p:sldId xmlns:r="http://schemas.openxmlformats.org/officeDocument/2006/relationships" id="261" r:id="R3c4aa31a9b8943e9"/>
    <p:sldId xmlns:r="http://schemas.openxmlformats.org/officeDocument/2006/relationships" id="262" r:id="R50cadc1bdaa0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7650939864c0f" /><Relationship Type="http://schemas.openxmlformats.org/officeDocument/2006/relationships/slide" Target="/ppt/slides/slide1.xml" Id="R562ca8b7101a4276" /><Relationship Type="http://schemas.openxmlformats.org/officeDocument/2006/relationships/slide" Target="/ppt/slides/slide2.xml" Id="R7c99d7d1770a4f34" /><Relationship Type="http://schemas.openxmlformats.org/officeDocument/2006/relationships/slide" Target="/ppt/slides/slide3.xml" Id="R6e8ebd1ff2c4423b" /><Relationship Type="http://schemas.openxmlformats.org/officeDocument/2006/relationships/slide" Target="/ppt/slides/slide4.xml" Id="R40e73a28591f46e7" /><Relationship Type="http://schemas.openxmlformats.org/officeDocument/2006/relationships/slide" Target="/ppt/slides/slide5.xml" Id="R47700167bad54118" /><Relationship Type="http://schemas.openxmlformats.org/officeDocument/2006/relationships/slide" Target="/ppt/slides/slide6.xml" Id="R3c4aa31a9b8943e9" /><Relationship Type="http://schemas.openxmlformats.org/officeDocument/2006/relationships/slide" Target="/ppt/slides/slide7.xml" Id="R50cadc1bdaa0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0cc2fb5db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6ba9e8a943aa" /><Relationship Type="http://schemas.openxmlformats.org/officeDocument/2006/relationships/theme" Target="/ppt/slideMasters/theme/theme1.xml" Id="R0619dba6e312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e6ba9e8a9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5ac3a366c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2be6fbde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ee415e8f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f23061a7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b5a06bbc5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b96054fd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60c36f6e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OLAV PEDERSEN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HELMERS OLSEN PEDERSEN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