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bb5464a38340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cde797850240ab"/>
  </p:sldMasterIdLst>
  <p:sldIdLst>
    <p:sldId xmlns:r="http://schemas.openxmlformats.org/officeDocument/2006/relationships" id="256" r:id="Rc70311362fbc41e8"/>
    <p:sldId xmlns:r="http://schemas.openxmlformats.org/officeDocument/2006/relationships" id="257" r:id="Ra0c01f26a9544b36"/>
    <p:sldId xmlns:r="http://schemas.openxmlformats.org/officeDocument/2006/relationships" id="258" r:id="R8f478b9e05634de4"/>
    <p:sldId xmlns:r="http://schemas.openxmlformats.org/officeDocument/2006/relationships" id="259" r:id="Rc723ae721a5242de"/>
    <p:sldId xmlns:r="http://schemas.openxmlformats.org/officeDocument/2006/relationships" id="260" r:id="R7216ec77957744aa"/>
    <p:sldId xmlns:r="http://schemas.openxmlformats.org/officeDocument/2006/relationships" id="261" r:id="Rd46a87e0af654849"/>
    <p:sldId xmlns:r="http://schemas.openxmlformats.org/officeDocument/2006/relationships" id="262" r:id="R5735fa4b755b48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cde797850240ab" /><Relationship Type="http://schemas.openxmlformats.org/officeDocument/2006/relationships/slide" Target="/ppt/slides/slide1.xml" Id="Rc70311362fbc41e8" /><Relationship Type="http://schemas.openxmlformats.org/officeDocument/2006/relationships/slide" Target="/ppt/slides/slide2.xml" Id="Ra0c01f26a9544b36" /><Relationship Type="http://schemas.openxmlformats.org/officeDocument/2006/relationships/slide" Target="/ppt/slides/slide3.xml" Id="R8f478b9e05634de4" /><Relationship Type="http://schemas.openxmlformats.org/officeDocument/2006/relationships/slide" Target="/ppt/slides/slide4.xml" Id="Rc723ae721a5242de" /><Relationship Type="http://schemas.openxmlformats.org/officeDocument/2006/relationships/slide" Target="/ppt/slides/slide5.xml" Id="R7216ec77957744aa" /><Relationship Type="http://schemas.openxmlformats.org/officeDocument/2006/relationships/slide" Target="/ppt/slides/slide6.xml" Id="Rd46a87e0af654849" /><Relationship Type="http://schemas.openxmlformats.org/officeDocument/2006/relationships/slide" Target="/ppt/slides/slide7.xml" Id="R5735fa4b755b48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baf5261fdb4a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c628b596840c7" /><Relationship Type="http://schemas.openxmlformats.org/officeDocument/2006/relationships/theme" Target="/ppt/slideMasters/theme/theme1.xml" Id="Rb4a37ae8a69d43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9c628b596840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ab4155d9c4c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5e70de7e64c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5f00f4c9246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83778a3514c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bd11821b24a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70f7cd65046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6548d494e4e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STEINBAKKEN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2 496 978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78 254 931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80 285 378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EIRIN MONG DVERSNES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Kråkefjellveien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