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3cd8935ea42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1ed989b314d39"/>
  </p:sldMasterIdLst>
  <p:sldIdLst>
    <p:sldId xmlns:r="http://schemas.openxmlformats.org/officeDocument/2006/relationships" id="256" r:id="Rb07843f655aa46e1"/>
    <p:sldId xmlns:r="http://schemas.openxmlformats.org/officeDocument/2006/relationships" id="257" r:id="R901669ee972c46a7"/>
    <p:sldId xmlns:r="http://schemas.openxmlformats.org/officeDocument/2006/relationships" id="258" r:id="Rb18ac6811c124236"/>
    <p:sldId xmlns:r="http://schemas.openxmlformats.org/officeDocument/2006/relationships" id="259" r:id="Rfae5b0706ce84983"/>
    <p:sldId xmlns:r="http://schemas.openxmlformats.org/officeDocument/2006/relationships" id="260" r:id="Rbdab1ff5d72a440e"/>
    <p:sldId xmlns:r="http://schemas.openxmlformats.org/officeDocument/2006/relationships" id="261" r:id="Raa238937133647da"/>
    <p:sldId xmlns:r="http://schemas.openxmlformats.org/officeDocument/2006/relationships" id="262" r:id="R4691b6cba787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1ed989b314d39" /><Relationship Type="http://schemas.openxmlformats.org/officeDocument/2006/relationships/slide" Target="/ppt/slides/slide1.xml" Id="Rb07843f655aa46e1" /><Relationship Type="http://schemas.openxmlformats.org/officeDocument/2006/relationships/slide" Target="/ppt/slides/slide2.xml" Id="R901669ee972c46a7" /><Relationship Type="http://schemas.openxmlformats.org/officeDocument/2006/relationships/slide" Target="/ppt/slides/slide3.xml" Id="Rb18ac6811c124236" /><Relationship Type="http://schemas.openxmlformats.org/officeDocument/2006/relationships/slide" Target="/ppt/slides/slide4.xml" Id="Rfae5b0706ce84983" /><Relationship Type="http://schemas.openxmlformats.org/officeDocument/2006/relationships/slide" Target="/ppt/slides/slide5.xml" Id="Rbdab1ff5d72a440e" /><Relationship Type="http://schemas.openxmlformats.org/officeDocument/2006/relationships/slide" Target="/ppt/slides/slide6.xml" Id="Raa238937133647da" /><Relationship Type="http://schemas.openxmlformats.org/officeDocument/2006/relationships/slide" Target="/ppt/slides/slide7.xml" Id="R4691b6cba787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7e0576c0143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613f9a8b94bc2" /><Relationship Type="http://schemas.openxmlformats.org/officeDocument/2006/relationships/theme" Target="/ppt/slideMasters/theme/theme1.xml" Id="R270873aa79b8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b613f9a8b9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68c1c0f13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755fe960f4d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bb238158747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012876c314c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f679d8876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a30cec69f47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9b128132f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VEST-FISK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VEST-FISK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Hoplandssjøen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