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3788b3324b42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e6086a68de4931"/>
  </p:sldMasterIdLst>
  <p:sldIdLst>
    <p:sldId xmlns:r="http://schemas.openxmlformats.org/officeDocument/2006/relationships" id="256" r:id="R843f182b024f40c8"/>
    <p:sldId xmlns:r="http://schemas.openxmlformats.org/officeDocument/2006/relationships" id="257" r:id="Ra4db6fd18e3542c5"/>
    <p:sldId xmlns:r="http://schemas.openxmlformats.org/officeDocument/2006/relationships" id="258" r:id="R70af6446f44f42d3"/>
    <p:sldId xmlns:r="http://schemas.openxmlformats.org/officeDocument/2006/relationships" id="259" r:id="Rf683667721a74774"/>
    <p:sldId xmlns:r="http://schemas.openxmlformats.org/officeDocument/2006/relationships" id="260" r:id="R62fce3fd6994400d"/>
    <p:sldId xmlns:r="http://schemas.openxmlformats.org/officeDocument/2006/relationships" id="261" r:id="R19f50f97bd4c416f"/>
    <p:sldId xmlns:r="http://schemas.openxmlformats.org/officeDocument/2006/relationships" id="262" r:id="R3d291889246044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6086a68de4931" /><Relationship Type="http://schemas.openxmlformats.org/officeDocument/2006/relationships/slide" Target="/ppt/slides/slide1.xml" Id="R843f182b024f40c8" /><Relationship Type="http://schemas.openxmlformats.org/officeDocument/2006/relationships/slide" Target="/ppt/slides/slide2.xml" Id="Ra4db6fd18e3542c5" /><Relationship Type="http://schemas.openxmlformats.org/officeDocument/2006/relationships/slide" Target="/ppt/slides/slide3.xml" Id="R70af6446f44f42d3" /><Relationship Type="http://schemas.openxmlformats.org/officeDocument/2006/relationships/slide" Target="/ppt/slides/slide4.xml" Id="Rf683667721a74774" /><Relationship Type="http://schemas.openxmlformats.org/officeDocument/2006/relationships/slide" Target="/ppt/slides/slide5.xml" Id="R62fce3fd6994400d" /><Relationship Type="http://schemas.openxmlformats.org/officeDocument/2006/relationships/slide" Target="/ppt/slides/slide6.xml" Id="R19f50f97bd4c416f" /><Relationship Type="http://schemas.openxmlformats.org/officeDocument/2006/relationships/slide" Target="/ppt/slides/slide7.xml" Id="R3d291889246044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5b4ca7efbc47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91c15ad234935" /><Relationship Type="http://schemas.openxmlformats.org/officeDocument/2006/relationships/theme" Target="/ppt/slideMasters/theme/theme1.xml" Id="R9fa789cd1ed048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691c15ad2349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02a10831544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e223decf14e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e80bd982d43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b2abe2e994e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e00b18bed4f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cdd2e77c14a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f964e9f8d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MATU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MATU INVEST AS ble etablert [år] og holder til i Spikkestad.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11 224 900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34 976 901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35 188 870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 TUINMAN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Mark Tuinman, Kunnskapsveien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925 798 576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MATU INVEST AS</a:t>
            </a:r>
          </a:p>
        </p:txBody>
      </p:sp>
    </p:spTree>
  </p:cSld>
  <p:clrMapOvr>
    <a:masterClrMapping xmlns:a="http://schemas.openxmlformats.org/drawingml/2006/main"/>
  </p:clrMapOvr>
</p:sld>
</file>