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bff2fe024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0e6d44b884903"/>
  </p:sldMasterIdLst>
  <p:sldIdLst>
    <p:sldId xmlns:r="http://schemas.openxmlformats.org/officeDocument/2006/relationships" id="256" r:id="R8be0922aef544e91"/>
    <p:sldId xmlns:r="http://schemas.openxmlformats.org/officeDocument/2006/relationships" id="257" r:id="R222c7533971940fd"/>
    <p:sldId xmlns:r="http://schemas.openxmlformats.org/officeDocument/2006/relationships" id="258" r:id="Rf2167954eaed4568"/>
    <p:sldId xmlns:r="http://schemas.openxmlformats.org/officeDocument/2006/relationships" id="259" r:id="Rf157d4ca7e414375"/>
    <p:sldId xmlns:r="http://schemas.openxmlformats.org/officeDocument/2006/relationships" id="260" r:id="Rb67de20b18c44009"/>
    <p:sldId xmlns:r="http://schemas.openxmlformats.org/officeDocument/2006/relationships" id="261" r:id="Rb5cea57178e2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0e6d44b884903" /><Relationship Type="http://schemas.openxmlformats.org/officeDocument/2006/relationships/slide" Target="/ppt/slides/slide1.xml" Id="R8be0922aef544e91" /><Relationship Type="http://schemas.openxmlformats.org/officeDocument/2006/relationships/slide" Target="/ppt/slides/slide2.xml" Id="R222c7533971940fd" /><Relationship Type="http://schemas.openxmlformats.org/officeDocument/2006/relationships/slide" Target="/ppt/slides/slide3.xml" Id="Rf2167954eaed4568" /><Relationship Type="http://schemas.openxmlformats.org/officeDocument/2006/relationships/slide" Target="/ppt/slides/slide4.xml" Id="Rf157d4ca7e414375" /><Relationship Type="http://schemas.openxmlformats.org/officeDocument/2006/relationships/slide" Target="/ppt/slides/slide5.xml" Id="Rb67de20b18c44009" /><Relationship Type="http://schemas.openxmlformats.org/officeDocument/2006/relationships/slide" Target="/ppt/slides/slide6.xml" Id="Rb5cea57178e2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6e7a31b15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51b74590496b" /><Relationship Type="http://schemas.openxmlformats.org/officeDocument/2006/relationships/theme" Target="/ppt/slideMasters/theme/theme1.xml" Id="R82a8bf8cc75b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651b74590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7a076622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60990032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24ca148f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513701f1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7af859c3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9a742e57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