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5bbc86de8148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71b0ffcf542d2"/>
  </p:sldMasterIdLst>
  <p:sldIdLst>
    <p:sldId xmlns:r="http://schemas.openxmlformats.org/officeDocument/2006/relationships" id="256" r:id="Rd9a77726c3bb461c"/>
    <p:sldId xmlns:r="http://schemas.openxmlformats.org/officeDocument/2006/relationships" id="257" r:id="R463f53690fa94793"/>
    <p:sldId xmlns:r="http://schemas.openxmlformats.org/officeDocument/2006/relationships" id="258" r:id="R40c09172ca704de6"/>
    <p:sldId xmlns:r="http://schemas.openxmlformats.org/officeDocument/2006/relationships" id="259" r:id="R73d88b5cc1214783"/>
    <p:sldId xmlns:r="http://schemas.openxmlformats.org/officeDocument/2006/relationships" id="260" r:id="R24bdae24d95f4f47"/>
    <p:sldId xmlns:r="http://schemas.openxmlformats.org/officeDocument/2006/relationships" id="261" r:id="Rd9790c9cad6147c2"/>
    <p:sldId xmlns:r="http://schemas.openxmlformats.org/officeDocument/2006/relationships" id="262" r:id="Rb36792e12e67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71b0ffcf542d2" /><Relationship Type="http://schemas.openxmlformats.org/officeDocument/2006/relationships/slide" Target="/ppt/slides/slide1.xml" Id="Rd9a77726c3bb461c" /><Relationship Type="http://schemas.openxmlformats.org/officeDocument/2006/relationships/slide" Target="/ppt/slides/slide2.xml" Id="R463f53690fa94793" /><Relationship Type="http://schemas.openxmlformats.org/officeDocument/2006/relationships/slide" Target="/ppt/slides/slide3.xml" Id="R40c09172ca704de6" /><Relationship Type="http://schemas.openxmlformats.org/officeDocument/2006/relationships/slide" Target="/ppt/slides/slide4.xml" Id="R73d88b5cc1214783" /><Relationship Type="http://schemas.openxmlformats.org/officeDocument/2006/relationships/slide" Target="/ppt/slides/slide5.xml" Id="R24bdae24d95f4f47" /><Relationship Type="http://schemas.openxmlformats.org/officeDocument/2006/relationships/slide" Target="/ppt/slides/slide6.xml" Id="Rd9790c9cad6147c2" /><Relationship Type="http://schemas.openxmlformats.org/officeDocument/2006/relationships/slide" Target="/ppt/slides/slide7.xml" Id="Rb36792e12e67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833f9174a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af407b4144b18" /><Relationship Type="http://schemas.openxmlformats.org/officeDocument/2006/relationships/theme" Target="/ppt/slideMasters/theme/theme1.xml" Id="R869c750b6b9647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6af407b4144b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5ca53331c43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14e5f3f6a47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9980f4c84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e71c7682344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10bc1f5b64f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772c68dde4c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9a70fccfb4a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STEVEFISK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STEVEFISK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23 820 735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39 894 581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GANGSTØ SETERLUND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Kristian Seterlund, Nordpolvegen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925 755 877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