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c6be44f6504ff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9078ef0594450f"/>
  </p:sldMasterIdLst>
  <p:sldIdLst>
    <p:sldId xmlns:r="http://schemas.openxmlformats.org/officeDocument/2006/relationships" id="256" r:id="R2648794630634b99"/>
    <p:sldId xmlns:r="http://schemas.openxmlformats.org/officeDocument/2006/relationships" id="257" r:id="Rf9039f51c6b54a18"/>
    <p:sldId xmlns:r="http://schemas.openxmlformats.org/officeDocument/2006/relationships" id="258" r:id="Rb10189eb29f44c83"/>
    <p:sldId xmlns:r="http://schemas.openxmlformats.org/officeDocument/2006/relationships" id="259" r:id="R57bd7aa4bed0453b"/>
    <p:sldId xmlns:r="http://schemas.openxmlformats.org/officeDocument/2006/relationships" id="260" r:id="R999e50e96e7940c9"/>
    <p:sldId xmlns:r="http://schemas.openxmlformats.org/officeDocument/2006/relationships" id="261" r:id="Rb04250fd75544bac"/>
    <p:sldId xmlns:r="http://schemas.openxmlformats.org/officeDocument/2006/relationships" id="262" r:id="R38903dd5d96548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9078ef0594450f" /><Relationship Type="http://schemas.openxmlformats.org/officeDocument/2006/relationships/slide" Target="/ppt/slides/slide1.xml" Id="R2648794630634b99" /><Relationship Type="http://schemas.openxmlformats.org/officeDocument/2006/relationships/slide" Target="/ppt/slides/slide2.xml" Id="Rf9039f51c6b54a18" /><Relationship Type="http://schemas.openxmlformats.org/officeDocument/2006/relationships/slide" Target="/ppt/slides/slide3.xml" Id="Rb10189eb29f44c83" /><Relationship Type="http://schemas.openxmlformats.org/officeDocument/2006/relationships/slide" Target="/ppt/slides/slide4.xml" Id="R57bd7aa4bed0453b" /><Relationship Type="http://schemas.openxmlformats.org/officeDocument/2006/relationships/slide" Target="/ppt/slides/slide5.xml" Id="R999e50e96e7940c9" /><Relationship Type="http://schemas.openxmlformats.org/officeDocument/2006/relationships/slide" Target="/ppt/slides/slide6.xml" Id="Rb04250fd75544bac" /><Relationship Type="http://schemas.openxmlformats.org/officeDocument/2006/relationships/slide" Target="/ppt/slides/slide7.xml" Id="R38903dd5d96548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2f0debd8da4de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4cff8d08d46a2" /><Relationship Type="http://schemas.openxmlformats.org/officeDocument/2006/relationships/theme" Target="/ppt/slideMasters/theme/theme1.xml" Id="Rfdea209d570648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d4cff8d08d46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b9491945584e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74fb31212f41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e75c3d19a44f2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3d45d5bb0240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8cc9fb1bba41a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1f0d81bb38490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9948e14ccc449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BAYRESH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BAYRESH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BAYRESH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BAYRESH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BAYRESH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BAYRESH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2022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2 139 353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−287 405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−287 589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−169 915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194 063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BAYRESH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SHAHRAM RAFEI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BAYRESH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925 747 653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BAYRESH AS</a:t>
            </a:r>
          </a:p>
        </p:txBody>
      </p:sp>
    </p:spTree>
  </p:cSld>
  <p:clrMapOvr>
    <a:masterClrMapping xmlns:a="http://schemas.openxmlformats.org/drawingml/2006/main"/>
  </p:clrMapOvr>
</p:sld>
</file>