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40b51b810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ed95865134cd2"/>
  </p:sldMasterIdLst>
  <p:sldIdLst>
    <p:sldId xmlns:r="http://schemas.openxmlformats.org/officeDocument/2006/relationships" id="256" r:id="Rbeb9e357fad84f50"/>
    <p:sldId xmlns:r="http://schemas.openxmlformats.org/officeDocument/2006/relationships" id="257" r:id="R7d0469677e214330"/>
    <p:sldId xmlns:r="http://schemas.openxmlformats.org/officeDocument/2006/relationships" id="258" r:id="R3dc0d515632740f5"/>
    <p:sldId xmlns:r="http://schemas.openxmlformats.org/officeDocument/2006/relationships" id="259" r:id="R4639cae917d2470f"/>
    <p:sldId xmlns:r="http://schemas.openxmlformats.org/officeDocument/2006/relationships" id="260" r:id="R2cf9925c2ee242b2"/>
    <p:sldId xmlns:r="http://schemas.openxmlformats.org/officeDocument/2006/relationships" id="261" r:id="R09859af7d9044491"/>
    <p:sldId xmlns:r="http://schemas.openxmlformats.org/officeDocument/2006/relationships" id="262" r:id="R506b4aaaf365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ed95865134cd2" /><Relationship Type="http://schemas.openxmlformats.org/officeDocument/2006/relationships/slide" Target="/ppt/slides/slide1.xml" Id="Rbeb9e357fad84f50" /><Relationship Type="http://schemas.openxmlformats.org/officeDocument/2006/relationships/slide" Target="/ppt/slides/slide2.xml" Id="R7d0469677e214330" /><Relationship Type="http://schemas.openxmlformats.org/officeDocument/2006/relationships/slide" Target="/ppt/slides/slide3.xml" Id="R3dc0d515632740f5" /><Relationship Type="http://schemas.openxmlformats.org/officeDocument/2006/relationships/slide" Target="/ppt/slides/slide4.xml" Id="R4639cae917d2470f" /><Relationship Type="http://schemas.openxmlformats.org/officeDocument/2006/relationships/slide" Target="/ppt/slides/slide5.xml" Id="R2cf9925c2ee242b2" /><Relationship Type="http://schemas.openxmlformats.org/officeDocument/2006/relationships/slide" Target="/ppt/slides/slide6.xml" Id="R09859af7d9044491" /><Relationship Type="http://schemas.openxmlformats.org/officeDocument/2006/relationships/slide" Target="/ppt/slides/slide7.xml" Id="R506b4aaaf365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b9a46590b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100eb0684e3b" /><Relationship Type="http://schemas.openxmlformats.org/officeDocument/2006/relationships/theme" Target="/ppt/slideMasters/theme/theme1.xml" Id="R47121ecb20dc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2100eb068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e4819623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30012292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e9694ef1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20f3e0612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a6d50ced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be8ea0b7544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8cb90eab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YOUSEF ZEITO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Berrføtts veg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925 747 556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