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06d320e96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80cf828bb4815"/>
  </p:sldMasterIdLst>
  <p:sldIdLst>
    <p:sldId xmlns:r="http://schemas.openxmlformats.org/officeDocument/2006/relationships" id="256" r:id="R769b5f36359b4969"/>
    <p:sldId xmlns:r="http://schemas.openxmlformats.org/officeDocument/2006/relationships" id="257" r:id="Rb9c00c638d804f30"/>
    <p:sldId xmlns:r="http://schemas.openxmlformats.org/officeDocument/2006/relationships" id="258" r:id="Rd3062741d3594349"/>
    <p:sldId xmlns:r="http://schemas.openxmlformats.org/officeDocument/2006/relationships" id="259" r:id="R4d4f87ca2fcc48a4"/>
    <p:sldId xmlns:r="http://schemas.openxmlformats.org/officeDocument/2006/relationships" id="260" r:id="R53a1113d9e204d2d"/>
    <p:sldId xmlns:r="http://schemas.openxmlformats.org/officeDocument/2006/relationships" id="261" r:id="R66037067c9d94a30"/>
    <p:sldId xmlns:r="http://schemas.openxmlformats.org/officeDocument/2006/relationships" id="262" r:id="Rdffe05aa4aa242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80cf828bb4815" /><Relationship Type="http://schemas.openxmlformats.org/officeDocument/2006/relationships/slide" Target="/ppt/slides/slide1.xml" Id="R769b5f36359b4969" /><Relationship Type="http://schemas.openxmlformats.org/officeDocument/2006/relationships/slide" Target="/ppt/slides/slide2.xml" Id="Rb9c00c638d804f30" /><Relationship Type="http://schemas.openxmlformats.org/officeDocument/2006/relationships/slide" Target="/ppt/slides/slide3.xml" Id="Rd3062741d3594349" /><Relationship Type="http://schemas.openxmlformats.org/officeDocument/2006/relationships/slide" Target="/ppt/slides/slide4.xml" Id="R4d4f87ca2fcc48a4" /><Relationship Type="http://schemas.openxmlformats.org/officeDocument/2006/relationships/slide" Target="/ppt/slides/slide5.xml" Id="R53a1113d9e204d2d" /><Relationship Type="http://schemas.openxmlformats.org/officeDocument/2006/relationships/slide" Target="/ppt/slides/slide6.xml" Id="R66037067c9d94a30" /><Relationship Type="http://schemas.openxmlformats.org/officeDocument/2006/relationships/slide" Target="/ppt/slides/slide7.xml" Id="Rdffe05aa4aa242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fa3ca0c2e43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20cd91e404dca" /><Relationship Type="http://schemas.openxmlformats.org/officeDocument/2006/relationships/theme" Target="/ppt/slideMasters/theme/theme1.xml" Id="Rf43af5b063ce41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20cd91e40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be3b3b41143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724569596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d992f7d5845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00b7a7ef3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ad37c6cc6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4a63aa93d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39b11dddf48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E.H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1 807 756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HOLTH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HOLTH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