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cf69ca0fc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63f99e9964128"/>
  </p:sldMasterIdLst>
  <p:sldIdLst>
    <p:sldId xmlns:r="http://schemas.openxmlformats.org/officeDocument/2006/relationships" id="256" r:id="R41fc1c6c83d34d4e"/>
    <p:sldId xmlns:r="http://schemas.openxmlformats.org/officeDocument/2006/relationships" id="257" r:id="Rbe08307a188c4e73"/>
    <p:sldId xmlns:r="http://schemas.openxmlformats.org/officeDocument/2006/relationships" id="258" r:id="Re9b40378df4b43d3"/>
    <p:sldId xmlns:r="http://schemas.openxmlformats.org/officeDocument/2006/relationships" id="259" r:id="R41c5c1c68de640f0"/>
    <p:sldId xmlns:r="http://schemas.openxmlformats.org/officeDocument/2006/relationships" id="260" r:id="Rded135ce1d294b0d"/>
    <p:sldId xmlns:r="http://schemas.openxmlformats.org/officeDocument/2006/relationships" id="261" r:id="Rac59e7b32f1c4e42"/>
    <p:sldId xmlns:r="http://schemas.openxmlformats.org/officeDocument/2006/relationships" id="262" r:id="R435014aad8d0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63f99e9964128" /><Relationship Type="http://schemas.openxmlformats.org/officeDocument/2006/relationships/slide" Target="/ppt/slides/slide1.xml" Id="R41fc1c6c83d34d4e" /><Relationship Type="http://schemas.openxmlformats.org/officeDocument/2006/relationships/slide" Target="/ppt/slides/slide2.xml" Id="Rbe08307a188c4e73" /><Relationship Type="http://schemas.openxmlformats.org/officeDocument/2006/relationships/slide" Target="/ppt/slides/slide3.xml" Id="Re9b40378df4b43d3" /><Relationship Type="http://schemas.openxmlformats.org/officeDocument/2006/relationships/slide" Target="/ppt/slides/slide4.xml" Id="R41c5c1c68de640f0" /><Relationship Type="http://schemas.openxmlformats.org/officeDocument/2006/relationships/slide" Target="/ppt/slides/slide5.xml" Id="Rded135ce1d294b0d" /><Relationship Type="http://schemas.openxmlformats.org/officeDocument/2006/relationships/slide" Target="/ppt/slides/slide6.xml" Id="Rac59e7b32f1c4e42" /><Relationship Type="http://schemas.openxmlformats.org/officeDocument/2006/relationships/slide" Target="/ppt/slides/slide7.xml" Id="R435014aad8d0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1ff8008df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e94bd18a46dc" /><Relationship Type="http://schemas.openxmlformats.org/officeDocument/2006/relationships/theme" Target="/ppt/slideMasters/theme/theme1.xml" Id="Rec4ba8eee909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ae94bd18a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0b464e9a8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b3e59915c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9af28b6b0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25fd35082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8a95958ef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6f3cdb5340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9e1dfb99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REKNEHUSET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8 449 043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