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222d17b3c41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0b723889a54dfe"/>
  </p:sldMasterIdLst>
  <p:sldIdLst>
    <p:sldId xmlns:r="http://schemas.openxmlformats.org/officeDocument/2006/relationships" id="256" r:id="R570bb67cba7b4acd"/>
    <p:sldId xmlns:r="http://schemas.openxmlformats.org/officeDocument/2006/relationships" id="257" r:id="R327e8e112e7a4dcf"/>
    <p:sldId xmlns:r="http://schemas.openxmlformats.org/officeDocument/2006/relationships" id="258" r:id="R332c49408b744df6"/>
    <p:sldId xmlns:r="http://schemas.openxmlformats.org/officeDocument/2006/relationships" id="259" r:id="Rdf1e571f6ad64964"/>
    <p:sldId xmlns:r="http://schemas.openxmlformats.org/officeDocument/2006/relationships" id="260" r:id="Ra84d85aafc7f4f75"/>
    <p:sldId xmlns:r="http://schemas.openxmlformats.org/officeDocument/2006/relationships" id="261" r:id="R5873816558b943d6"/>
    <p:sldId xmlns:r="http://schemas.openxmlformats.org/officeDocument/2006/relationships" id="262" r:id="R0935fe1e93964d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b723889a54dfe" /><Relationship Type="http://schemas.openxmlformats.org/officeDocument/2006/relationships/slide" Target="/ppt/slides/slide1.xml" Id="R570bb67cba7b4acd" /><Relationship Type="http://schemas.openxmlformats.org/officeDocument/2006/relationships/slide" Target="/ppt/slides/slide2.xml" Id="R327e8e112e7a4dcf" /><Relationship Type="http://schemas.openxmlformats.org/officeDocument/2006/relationships/slide" Target="/ppt/slides/slide3.xml" Id="R332c49408b744df6" /><Relationship Type="http://schemas.openxmlformats.org/officeDocument/2006/relationships/slide" Target="/ppt/slides/slide4.xml" Id="Rdf1e571f6ad64964" /><Relationship Type="http://schemas.openxmlformats.org/officeDocument/2006/relationships/slide" Target="/ppt/slides/slide5.xml" Id="Ra84d85aafc7f4f75" /><Relationship Type="http://schemas.openxmlformats.org/officeDocument/2006/relationships/slide" Target="/ppt/slides/slide6.xml" Id="R5873816558b943d6" /><Relationship Type="http://schemas.openxmlformats.org/officeDocument/2006/relationships/slide" Target="/ppt/slides/slide7.xml" Id="R0935fe1e93964d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afd759b9a4b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2a49cf8874041" /><Relationship Type="http://schemas.openxmlformats.org/officeDocument/2006/relationships/theme" Target="/ppt/slideMasters/theme/theme1.xml" Id="Rff4d3f1c39af49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b2a49cf887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1a8016ab747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0f3738006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0de049a4844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98f545ab4e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9eb2688ab4c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36c8e038f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08a3821e84d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154 540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5 380 077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GÜNTHER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