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7cb7afe19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01f332d1741ff"/>
  </p:sldMasterIdLst>
  <p:sldIdLst>
    <p:sldId xmlns:r="http://schemas.openxmlformats.org/officeDocument/2006/relationships" id="256" r:id="Rdb0a940330914a3b"/>
    <p:sldId xmlns:r="http://schemas.openxmlformats.org/officeDocument/2006/relationships" id="257" r:id="Raa756c4ac19c4e16"/>
    <p:sldId xmlns:r="http://schemas.openxmlformats.org/officeDocument/2006/relationships" id="258" r:id="R6632bf645ab94ee6"/>
    <p:sldId xmlns:r="http://schemas.openxmlformats.org/officeDocument/2006/relationships" id="259" r:id="Rcfa292eb32dd4be9"/>
    <p:sldId xmlns:r="http://schemas.openxmlformats.org/officeDocument/2006/relationships" id="260" r:id="Rb1597ff44cdf410a"/>
    <p:sldId xmlns:r="http://schemas.openxmlformats.org/officeDocument/2006/relationships" id="261" r:id="R74993f571aa848fd"/>
    <p:sldId xmlns:r="http://schemas.openxmlformats.org/officeDocument/2006/relationships" id="262" r:id="R1e970a56904d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01f332d1741ff" /><Relationship Type="http://schemas.openxmlformats.org/officeDocument/2006/relationships/slide" Target="/ppt/slides/slide1.xml" Id="Rdb0a940330914a3b" /><Relationship Type="http://schemas.openxmlformats.org/officeDocument/2006/relationships/slide" Target="/ppt/slides/slide2.xml" Id="Raa756c4ac19c4e16" /><Relationship Type="http://schemas.openxmlformats.org/officeDocument/2006/relationships/slide" Target="/ppt/slides/slide3.xml" Id="R6632bf645ab94ee6" /><Relationship Type="http://schemas.openxmlformats.org/officeDocument/2006/relationships/slide" Target="/ppt/slides/slide4.xml" Id="Rcfa292eb32dd4be9" /><Relationship Type="http://schemas.openxmlformats.org/officeDocument/2006/relationships/slide" Target="/ppt/slides/slide5.xml" Id="Rb1597ff44cdf410a" /><Relationship Type="http://schemas.openxmlformats.org/officeDocument/2006/relationships/slide" Target="/ppt/slides/slide6.xml" Id="R74993f571aa848fd" /><Relationship Type="http://schemas.openxmlformats.org/officeDocument/2006/relationships/slide" Target="/ppt/slides/slide7.xml" Id="R1e970a56904d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a1224b8b9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4997440a54863" /><Relationship Type="http://schemas.openxmlformats.org/officeDocument/2006/relationships/theme" Target="/ppt/slideMasters/theme/theme1.xml" Id="R43a8a91fc6fd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4997440a5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9bee792d2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e0added33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fbcb0b758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32d843b0f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899f4721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a1a1c9f3c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b5ce0197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