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3eacafce1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619a6a4fb54ac6"/>
  </p:sldMasterIdLst>
  <p:sldIdLst>
    <p:sldId xmlns:r="http://schemas.openxmlformats.org/officeDocument/2006/relationships" id="256" r:id="Rdd55a82f109f4e00"/>
    <p:sldId xmlns:r="http://schemas.openxmlformats.org/officeDocument/2006/relationships" id="257" r:id="R7268428feb414de5"/>
    <p:sldId xmlns:r="http://schemas.openxmlformats.org/officeDocument/2006/relationships" id="258" r:id="Raca9792c28c4482b"/>
    <p:sldId xmlns:r="http://schemas.openxmlformats.org/officeDocument/2006/relationships" id="259" r:id="R300a7c685b8a4f4b"/>
    <p:sldId xmlns:r="http://schemas.openxmlformats.org/officeDocument/2006/relationships" id="260" r:id="Recfbc1821f634782"/>
    <p:sldId xmlns:r="http://schemas.openxmlformats.org/officeDocument/2006/relationships" id="261" r:id="Re249b11ac6284b3e"/>
    <p:sldId xmlns:r="http://schemas.openxmlformats.org/officeDocument/2006/relationships" id="262" r:id="R3ed98d5b7ebb4c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19a6a4fb54ac6" /><Relationship Type="http://schemas.openxmlformats.org/officeDocument/2006/relationships/slide" Target="/ppt/slides/slide1.xml" Id="Rdd55a82f109f4e00" /><Relationship Type="http://schemas.openxmlformats.org/officeDocument/2006/relationships/slide" Target="/ppt/slides/slide2.xml" Id="R7268428feb414de5" /><Relationship Type="http://schemas.openxmlformats.org/officeDocument/2006/relationships/slide" Target="/ppt/slides/slide3.xml" Id="Raca9792c28c4482b" /><Relationship Type="http://schemas.openxmlformats.org/officeDocument/2006/relationships/slide" Target="/ppt/slides/slide4.xml" Id="R300a7c685b8a4f4b" /><Relationship Type="http://schemas.openxmlformats.org/officeDocument/2006/relationships/slide" Target="/ppt/slides/slide5.xml" Id="Recfbc1821f634782" /><Relationship Type="http://schemas.openxmlformats.org/officeDocument/2006/relationships/slide" Target="/ppt/slides/slide6.xml" Id="Re249b11ac6284b3e" /><Relationship Type="http://schemas.openxmlformats.org/officeDocument/2006/relationships/slide" Target="/ppt/slides/slide7.xml" Id="R3ed98d5b7ebb4c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1cc7cf285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480aafa744b1d" /><Relationship Type="http://schemas.openxmlformats.org/officeDocument/2006/relationships/theme" Target="/ppt/slideMasters/theme/theme1.xml" Id="R6be8df37967a48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e480aafa744b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9c8c7cbac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86b7222cc48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2774c06444f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097115c5d45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5846b9bb5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c4fe7c825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faaef03f646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IBALANSE SOTRA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SOTRA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786 714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ANGELTVEIT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Trollhaugmyra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925 686 913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