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00a71ab6d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4bdea86c14536"/>
  </p:sldMasterIdLst>
  <p:sldIdLst>
    <p:sldId xmlns:r="http://schemas.openxmlformats.org/officeDocument/2006/relationships" id="256" r:id="R62b1b964f3f246fb"/>
    <p:sldId xmlns:r="http://schemas.openxmlformats.org/officeDocument/2006/relationships" id="257" r:id="R89b036dd4eec45df"/>
    <p:sldId xmlns:r="http://schemas.openxmlformats.org/officeDocument/2006/relationships" id="258" r:id="R0ca6bfda2ad44ceb"/>
    <p:sldId xmlns:r="http://schemas.openxmlformats.org/officeDocument/2006/relationships" id="259" r:id="R1ffc9b246c3441fa"/>
    <p:sldId xmlns:r="http://schemas.openxmlformats.org/officeDocument/2006/relationships" id="260" r:id="R8bc896c72db84da8"/>
    <p:sldId xmlns:r="http://schemas.openxmlformats.org/officeDocument/2006/relationships" id="261" r:id="Rfdd4078c5c01483a"/>
    <p:sldId xmlns:r="http://schemas.openxmlformats.org/officeDocument/2006/relationships" id="262" r:id="R24fdeef4635b48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4bdea86c14536" /><Relationship Type="http://schemas.openxmlformats.org/officeDocument/2006/relationships/slide" Target="/ppt/slides/slide1.xml" Id="R62b1b964f3f246fb" /><Relationship Type="http://schemas.openxmlformats.org/officeDocument/2006/relationships/slide" Target="/ppt/slides/slide2.xml" Id="R89b036dd4eec45df" /><Relationship Type="http://schemas.openxmlformats.org/officeDocument/2006/relationships/slide" Target="/ppt/slides/slide3.xml" Id="R0ca6bfda2ad44ceb" /><Relationship Type="http://schemas.openxmlformats.org/officeDocument/2006/relationships/slide" Target="/ppt/slides/slide4.xml" Id="R1ffc9b246c3441fa" /><Relationship Type="http://schemas.openxmlformats.org/officeDocument/2006/relationships/slide" Target="/ppt/slides/slide5.xml" Id="R8bc896c72db84da8" /><Relationship Type="http://schemas.openxmlformats.org/officeDocument/2006/relationships/slide" Target="/ppt/slides/slide6.xml" Id="Rfdd4078c5c01483a" /><Relationship Type="http://schemas.openxmlformats.org/officeDocument/2006/relationships/slide" Target="/ppt/slides/slide7.xml" Id="R24fdeef4635b48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bc5134b8f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fa5e645664d33" /><Relationship Type="http://schemas.openxmlformats.org/officeDocument/2006/relationships/theme" Target="/ppt/slideMasters/theme/theme1.xml" Id="R8a9c74420db1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fa5e64566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aad44738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beef72ed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227c6340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6f741008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02309fec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648940ec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e1904f61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GARSHOL EEG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