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7ff7e85d5f42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fbdf43f4d14573"/>
  </p:sldMasterIdLst>
  <p:sldIdLst>
    <p:sldId xmlns:r="http://schemas.openxmlformats.org/officeDocument/2006/relationships" id="256" r:id="Refb1f0c18b714d3d"/>
    <p:sldId xmlns:r="http://schemas.openxmlformats.org/officeDocument/2006/relationships" id="257" r:id="R1611d21946344276"/>
    <p:sldId xmlns:r="http://schemas.openxmlformats.org/officeDocument/2006/relationships" id="258" r:id="Ra2ee7e8153ac437c"/>
    <p:sldId xmlns:r="http://schemas.openxmlformats.org/officeDocument/2006/relationships" id="259" r:id="R2457fe83eae34d2d"/>
    <p:sldId xmlns:r="http://schemas.openxmlformats.org/officeDocument/2006/relationships" id="260" r:id="R4c131cdee5634a38"/>
    <p:sldId xmlns:r="http://schemas.openxmlformats.org/officeDocument/2006/relationships" id="261" r:id="R44deebdd1d7446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fbdf43f4d14573" /><Relationship Type="http://schemas.openxmlformats.org/officeDocument/2006/relationships/slide" Target="/ppt/slides/slide1.xml" Id="Refb1f0c18b714d3d" /><Relationship Type="http://schemas.openxmlformats.org/officeDocument/2006/relationships/slide" Target="/ppt/slides/slide2.xml" Id="R1611d21946344276" /><Relationship Type="http://schemas.openxmlformats.org/officeDocument/2006/relationships/slide" Target="/ppt/slides/slide3.xml" Id="Ra2ee7e8153ac437c" /><Relationship Type="http://schemas.openxmlformats.org/officeDocument/2006/relationships/slide" Target="/ppt/slides/slide4.xml" Id="R2457fe83eae34d2d" /><Relationship Type="http://schemas.openxmlformats.org/officeDocument/2006/relationships/slide" Target="/ppt/slides/slide5.xml" Id="R4c131cdee5634a38" /><Relationship Type="http://schemas.openxmlformats.org/officeDocument/2006/relationships/slide" Target="/ppt/slides/slide6.xml" Id="R44deebdd1d7446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041ab0bfef4e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128ec2aa24fe9" /><Relationship Type="http://schemas.openxmlformats.org/officeDocument/2006/relationships/theme" Target="/ppt/slideMasters/theme/theme1.xml" Id="Rb2de356c4a0b47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0128ec2aa24f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6fd93b270d4f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0c9fdbf5eb44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df5e623f824b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501a394e6045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9a097982c442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732808b4c44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HENSOL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HENSOL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HENSOL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HENSOL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HENSOL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HENSOL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Ridderhatten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6518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925 656 186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HENSOL AS</a:t>
            </a:r>
          </a:p>
        </p:txBody>
      </p:sp>
    </p:spTree>
  </p:cSld>
  <p:clrMapOvr>
    <a:masterClrMapping xmlns:a="http://schemas.openxmlformats.org/drawingml/2006/main"/>
  </p:clrMapOvr>
</p:sld>
</file>