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08041922d54c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85f0dc01774679"/>
  </p:sldMasterIdLst>
  <p:sldIdLst>
    <p:sldId xmlns:r="http://schemas.openxmlformats.org/officeDocument/2006/relationships" id="256" r:id="Rb8766e63ec9c47af"/>
    <p:sldId xmlns:r="http://schemas.openxmlformats.org/officeDocument/2006/relationships" id="257" r:id="R045d7fcffe564bff"/>
    <p:sldId xmlns:r="http://schemas.openxmlformats.org/officeDocument/2006/relationships" id="258" r:id="Rfcba89a31fcb4cc1"/>
    <p:sldId xmlns:r="http://schemas.openxmlformats.org/officeDocument/2006/relationships" id="259" r:id="Rc4526160a53e476a"/>
    <p:sldId xmlns:r="http://schemas.openxmlformats.org/officeDocument/2006/relationships" id="260" r:id="Rba2f01fcc4264334"/>
    <p:sldId xmlns:r="http://schemas.openxmlformats.org/officeDocument/2006/relationships" id="261" r:id="R2e205004957747b4"/>
    <p:sldId xmlns:r="http://schemas.openxmlformats.org/officeDocument/2006/relationships" id="262" r:id="R8152a760e44d4b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85f0dc01774679" /><Relationship Type="http://schemas.openxmlformats.org/officeDocument/2006/relationships/slide" Target="/ppt/slides/slide1.xml" Id="Rb8766e63ec9c47af" /><Relationship Type="http://schemas.openxmlformats.org/officeDocument/2006/relationships/slide" Target="/ppt/slides/slide2.xml" Id="R045d7fcffe564bff" /><Relationship Type="http://schemas.openxmlformats.org/officeDocument/2006/relationships/slide" Target="/ppt/slides/slide3.xml" Id="Rfcba89a31fcb4cc1" /><Relationship Type="http://schemas.openxmlformats.org/officeDocument/2006/relationships/slide" Target="/ppt/slides/slide4.xml" Id="Rc4526160a53e476a" /><Relationship Type="http://schemas.openxmlformats.org/officeDocument/2006/relationships/slide" Target="/ppt/slides/slide5.xml" Id="Rba2f01fcc4264334" /><Relationship Type="http://schemas.openxmlformats.org/officeDocument/2006/relationships/slide" Target="/ppt/slides/slide6.xml" Id="R2e205004957747b4" /><Relationship Type="http://schemas.openxmlformats.org/officeDocument/2006/relationships/slide" Target="/ppt/slides/slide7.xml" Id="R8152a760e44d4b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734ec2315f42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6f9c80e464b22" /><Relationship Type="http://schemas.openxmlformats.org/officeDocument/2006/relationships/theme" Target="/ppt/slideMasters/theme/theme1.xml" Id="Rc023e1d259df44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76f9c80e464b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224c253464e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4e29a2f4a49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b756a802f4d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674c6bc2e46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6c8a8091549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3b5c6f72e46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a34c5a6124e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EAS &amp; EFTF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EAS &amp; EFTF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1 583 324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13 512 375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13 548 528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ATLE 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Gårdsøyvn.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8907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925 638 102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 &amp; EFTF AS</a:t>
            </a:r>
          </a:p>
        </p:txBody>
      </p:sp>
    </p:spTree>
  </p:cSld>
  <p:clrMapOvr>
    <a:masterClrMapping xmlns:a="http://schemas.openxmlformats.org/drawingml/2006/main"/>
  </p:clrMapOvr>
</p:sld>
</file>