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3bd7a944bf43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e8eb558e82e445c"/>
  </p:sldMasterIdLst>
  <p:sldIdLst>
    <p:sldId xmlns:r="http://schemas.openxmlformats.org/officeDocument/2006/relationships" id="256" r:id="Rf102850709cf4b42"/>
    <p:sldId xmlns:r="http://schemas.openxmlformats.org/officeDocument/2006/relationships" id="257" r:id="R9aa8a771572b4603"/>
    <p:sldId xmlns:r="http://schemas.openxmlformats.org/officeDocument/2006/relationships" id="258" r:id="R6b245c02715344c9"/>
    <p:sldId xmlns:r="http://schemas.openxmlformats.org/officeDocument/2006/relationships" id="259" r:id="R2d54fe26356d42c6"/>
    <p:sldId xmlns:r="http://schemas.openxmlformats.org/officeDocument/2006/relationships" id="260" r:id="R87359afdc63645e2"/>
    <p:sldId xmlns:r="http://schemas.openxmlformats.org/officeDocument/2006/relationships" id="261" r:id="R3515d86f46af43d1"/>
    <p:sldId xmlns:r="http://schemas.openxmlformats.org/officeDocument/2006/relationships" id="262" r:id="R6aa91ccdf2a34d2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8eb558e82e445c" /><Relationship Type="http://schemas.openxmlformats.org/officeDocument/2006/relationships/slide" Target="/ppt/slides/slide1.xml" Id="Rf102850709cf4b42" /><Relationship Type="http://schemas.openxmlformats.org/officeDocument/2006/relationships/slide" Target="/ppt/slides/slide2.xml" Id="R9aa8a771572b4603" /><Relationship Type="http://schemas.openxmlformats.org/officeDocument/2006/relationships/slide" Target="/ppt/slides/slide3.xml" Id="R6b245c02715344c9" /><Relationship Type="http://schemas.openxmlformats.org/officeDocument/2006/relationships/slide" Target="/ppt/slides/slide4.xml" Id="R2d54fe26356d42c6" /><Relationship Type="http://schemas.openxmlformats.org/officeDocument/2006/relationships/slide" Target="/ppt/slides/slide5.xml" Id="R87359afdc63645e2" /><Relationship Type="http://schemas.openxmlformats.org/officeDocument/2006/relationships/slide" Target="/ppt/slides/slide6.xml" Id="R3515d86f46af43d1" /><Relationship Type="http://schemas.openxmlformats.org/officeDocument/2006/relationships/slide" Target="/ppt/slides/slide7.xml" Id="R6aa91ccdf2a34d2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45cdae29d34f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258765f8844c9b" /><Relationship Type="http://schemas.openxmlformats.org/officeDocument/2006/relationships/theme" Target="/ppt/slideMasters/theme/theme1.xml" Id="Re3302877540642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258765f8844c9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b13ff7c5dd4f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3f0ac07ab34c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633f26393643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e50a16fc69487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62020aa0c1445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d9dfb1a1241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9db511c42d47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CCO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CCO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2 741 669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1 720 340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1 423 887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7 379 953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9 415 108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HAUG COCK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Christian Cock, Sandal Terrasse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4022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925 615 986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CCO INVEST AS</a:t>
            </a:r>
          </a:p>
        </p:txBody>
      </p:sp>
    </p:spTree>
  </p:cSld>
  <p:clrMapOvr>
    <a:masterClrMapping xmlns:a="http://schemas.openxmlformats.org/drawingml/2006/main"/>
  </p:clrMapOvr>
</p:sld>
</file>