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98a801353dfd4e5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d1b1213b52b44d9"/>
  </p:sldMasterIdLst>
  <p:sldIdLst>
    <p:sldId xmlns:r="http://schemas.openxmlformats.org/officeDocument/2006/relationships" id="256" r:id="R35f9536cdafd43bf"/>
    <p:sldId xmlns:r="http://schemas.openxmlformats.org/officeDocument/2006/relationships" id="257" r:id="R4d00c0ec28434f50"/>
    <p:sldId xmlns:r="http://schemas.openxmlformats.org/officeDocument/2006/relationships" id="258" r:id="R77089be7a26c4df9"/>
    <p:sldId xmlns:r="http://schemas.openxmlformats.org/officeDocument/2006/relationships" id="259" r:id="Rcebd0f3814764fb3"/>
    <p:sldId xmlns:r="http://schemas.openxmlformats.org/officeDocument/2006/relationships" id="260" r:id="R5c2076ff7c6a4be4"/>
    <p:sldId xmlns:r="http://schemas.openxmlformats.org/officeDocument/2006/relationships" id="261" r:id="R5171600e940a4a21"/>
    <p:sldId xmlns:r="http://schemas.openxmlformats.org/officeDocument/2006/relationships" id="262" r:id="R039516ce2c0e45c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d1b1213b52b44d9" /><Relationship Type="http://schemas.openxmlformats.org/officeDocument/2006/relationships/slide" Target="/ppt/slides/slide1.xml" Id="R35f9536cdafd43bf" /><Relationship Type="http://schemas.openxmlformats.org/officeDocument/2006/relationships/slide" Target="/ppt/slides/slide2.xml" Id="R4d00c0ec28434f50" /><Relationship Type="http://schemas.openxmlformats.org/officeDocument/2006/relationships/slide" Target="/ppt/slides/slide3.xml" Id="R77089be7a26c4df9" /><Relationship Type="http://schemas.openxmlformats.org/officeDocument/2006/relationships/slide" Target="/ppt/slides/slide4.xml" Id="Rcebd0f3814764fb3" /><Relationship Type="http://schemas.openxmlformats.org/officeDocument/2006/relationships/slide" Target="/ppt/slides/slide5.xml" Id="R5c2076ff7c6a4be4" /><Relationship Type="http://schemas.openxmlformats.org/officeDocument/2006/relationships/slide" Target="/ppt/slides/slide6.xml" Id="R5171600e940a4a21" /><Relationship Type="http://schemas.openxmlformats.org/officeDocument/2006/relationships/slide" Target="/ppt/slides/slide7.xml" Id="R039516ce2c0e45c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0da91d4d0184d8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22c5c57db04653" /><Relationship Type="http://schemas.openxmlformats.org/officeDocument/2006/relationships/theme" Target="/ppt/slideMasters/theme/theme1.xml" Id="R4cf8093a88ef48fc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6d22c5c57db0465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07703af056b4a5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2ab825a1e6e43b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aaf9e9bed94f9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beb5c3e7374be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cc59294d7e4be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d78b710277405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110c94a4eef4a0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FARFARS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FARFARS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FARFARS HOLDING AS ble etablert [år] og holder til i Sandnes.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FARFARS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FARFARS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FARFARS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21 230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85 000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FARFARS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ELISE TJETLAND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FARFARS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Jutlandveien 158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4312 Sandnes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925 613 134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FARFARS HOLDING AS</a:t>
            </a:r>
          </a:p>
        </p:txBody>
      </p:sp>
    </p:spTree>
  </p:cSld>
  <p:clrMapOvr>
    <a:masterClrMapping xmlns:a="http://schemas.openxmlformats.org/drawingml/2006/main"/>
  </p:clrMapOvr>
</p:sld>
</file>