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2c74526cee46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b4ed1691d4741"/>
  </p:sldMasterIdLst>
  <p:sldIdLst>
    <p:sldId xmlns:r="http://schemas.openxmlformats.org/officeDocument/2006/relationships" id="256" r:id="Rf163efbc51af44d0"/>
    <p:sldId xmlns:r="http://schemas.openxmlformats.org/officeDocument/2006/relationships" id="257" r:id="Rf2d2bdb267e7444b"/>
    <p:sldId xmlns:r="http://schemas.openxmlformats.org/officeDocument/2006/relationships" id="258" r:id="R5e2b8361cf9f47e4"/>
    <p:sldId xmlns:r="http://schemas.openxmlformats.org/officeDocument/2006/relationships" id="259" r:id="R1f1a52bd7f0a4e71"/>
    <p:sldId xmlns:r="http://schemas.openxmlformats.org/officeDocument/2006/relationships" id="260" r:id="Rc399ff6504cd4b6b"/>
    <p:sldId xmlns:r="http://schemas.openxmlformats.org/officeDocument/2006/relationships" id="261" r:id="R38e68cf03a354b7e"/>
    <p:sldId xmlns:r="http://schemas.openxmlformats.org/officeDocument/2006/relationships" id="262" r:id="Rb1ad27e2ade94d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b4ed1691d4741" /><Relationship Type="http://schemas.openxmlformats.org/officeDocument/2006/relationships/slide" Target="/ppt/slides/slide1.xml" Id="Rf163efbc51af44d0" /><Relationship Type="http://schemas.openxmlformats.org/officeDocument/2006/relationships/slide" Target="/ppt/slides/slide2.xml" Id="Rf2d2bdb267e7444b" /><Relationship Type="http://schemas.openxmlformats.org/officeDocument/2006/relationships/slide" Target="/ppt/slides/slide3.xml" Id="R5e2b8361cf9f47e4" /><Relationship Type="http://schemas.openxmlformats.org/officeDocument/2006/relationships/slide" Target="/ppt/slides/slide4.xml" Id="R1f1a52bd7f0a4e71" /><Relationship Type="http://schemas.openxmlformats.org/officeDocument/2006/relationships/slide" Target="/ppt/slides/slide5.xml" Id="Rc399ff6504cd4b6b" /><Relationship Type="http://schemas.openxmlformats.org/officeDocument/2006/relationships/slide" Target="/ppt/slides/slide6.xml" Id="R38e68cf03a354b7e" /><Relationship Type="http://schemas.openxmlformats.org/officeDocument/2006/relationships/slide" Target="/ppt/slides/slide7.xml" Id="Rb1ad27e2ade94d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e765b5cd940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8b4ac12fa42d9" /><Relationship Type="http://schemas.openxmlformats.org/officeDocument/2006/relationships/theme" Target="/ppt/slideMasters/theme/theme1.xml" Id="R37e0d3a3cacf4d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8b4ac12fa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2e0472939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a40cdab3f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277c7229f43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9e664d8a242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62c88b067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80797bbde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fbad9207144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LAKSRAET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LAKSRAET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LAKSRAET GÅRD AS ble etablert [år] og holder til i Alsvåg.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LAKSRAET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LAKSRAET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LAKSRAET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1 653 336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14 729 265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14 131 794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21 544 560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LAKSRAET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KNUT-VIGGO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ANGELL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LAKSRAET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Laksraveien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8432 Alsvåg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925 580 147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LAKSRAET GÅRD AS</a:t>
            </a:r>
          </a:p>
        </p:txBody>
      </p:sp>
    </p:spTree>
  </p:cSld>
  <p:clrMapOvr>
    <a:masterClrMapping xmlns:a="http://schemas.openxmlformats.org/drawingml/2006/main"/>
  </p:clrMapOvr>
</p:sld>
</file>