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7ed4e68c8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63e877d3f54e9d"/>
  </p:sldMasterIdLst>
  <p:sldIdLst>
    <p:sldId xmlns:r="http://schemas.openxmlformats.org/officeDocument/2006/relationships" id="256" r:id="Rcd40d2c78bad4135"/>
    <p:sldId xmlns:r="http://schemas.openxmlformats.org/officeDocument/2006/relationships" id="257" r:id="R0fa31b7b39964b4c"/>
    <p:sldId xmlns:r="http://schemas.openxmlformats.org/officeDocument/2006/relationships" id="258" r:id="Rc2b78df856ef4ee6"/>
    <p:sldId xmlns:r="http://schemas.openxmlformats.org/officeDocument/2006/relationships" id="259" r:id="Rc6851996de9147fd"/>
    <p:sldId xmlns:r="http://schemas.openxmlformats.org/officeDocument/2006/relationships" id="260" r:id="R8f910f2360aa4695"/>
    <p:sldId xmlns:r="http://schemas.openxmlformats.org/officeDocument/2006/relationships" id="261" r:id="R422c1275edc44b86"/>
    <p:sldId xmlns:r="http://schemas.openxmlformats.org/officeDocument/2006/relationships" id="262" r:id="Re5e3a118301a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3e877d3f54e9d" /><Relationship Type="http://schemas.openxmlformats.org/officeDocument/2006/relationships/slide" Target="/ppt/slides/slide1.xml" Id="Rcd40d2c78bad4135" /><Relationship Type="http://schemas.openxmlformats.org/officeDocument/2006/relationships/slide" Target="/ppt/slides/slide2.xml" Id="R0fa31b7b39964b4c" /><Relationship Type="http://schemas.openxmlformats.org/officeDocument/2006/relationships/slide" Target="/ppt/slides/slide3.xml" Id="Rc2b78df856ef4ee6" /><Relationship Type="http://schemas.openxmlformats.org/officeDocument/2006/relationships/slide" Target="/ppt/slides/slide4.xml" Id="Rc6851996de9147fd" /><Relationship Type="http://schemas.openxmlformats.org/officeDocument/2006/relationships/slide" Target="/ppt/slides/slide5.xml" Id="R8f910f2360aa4695" /><Relationship Type="http://schemas.openxmlformats.org/officeDocument/2006/relationships/slide" Target="/ppt/slides/slide6.xml" Id="R422c1275edc44b86" /><Relationship Type="http://schemas.openxmlformats.org/officeDocument/2006/relationships/slide" Target="/ppt/slides/slide7.xml" Id="Re5e3a118301a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6120d1bf8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6b5d148b54216" /><Relationship Type="http://schemas.openxmlformats.org/officeDocument/2006/relationships/theme" Target="/ppt/slideMasters/theme/theme1.xml" Id="R49f47bb01e3e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6b5d148b542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6853e31b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4d864d8f47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c9074314a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4c40bdcc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8d87734f7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482d6126c45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70c3da7294e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MEME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2 351 720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MEHRDAD RINGI AMINI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925 572 055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MEME INVEST AS</a:t>
            </a:r>
          </a:p>
        </p:txBody>
      </p:sp>
    </p:spTree>
  </p:cSld>
  <p:clrMapOvr>
    <a:masterClrMapping xmlns:a="http://schemas.openxmlformats.org/drawingml/2006/main"/>
  </p:clrMapOvr>
</p:sld>
</file>