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c54debe28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06d747ef3472f"/>
  </p:sldMasterIdLst>
  <p:sldIdLst>
    <p:sldId xmlns:r="http://schemas.openxmlformats.org/officeDocument/2006/relationships" id="256" r:id="R891fa9d932a24615"/>
    <p:sldId xmlns:r="http://schemas.openxmlformats.org/officeDocument/2006/relationships" id="257" r:id="Rd88f4cf292364caa"/>
    <p:sldId xmlns:r="http://schemas.openxmlformats.org/officeDocument/2006/relationships" id="258" r:id="Rc1a221ca1261469a"/>
    <p:sldId xmlns:r="http://schemas.openxmlformats.org/officeDocument/2006/relationships" id="259" r:id="R6171500214154b1c"/>
    <p:sldId xmlns:r="http://schemas.openxmlformats.org/officeDocument/2006/relationships" id="260" r:id="Rab9b94efbc514b84"/>
    <p:sldId xmlns:r="http://schemas.openxmlformats.org/officeDocument/2006/relationships" id="261" r:id="R7581fc9a6fdf42f2"/>
    <p:sldId xmlns:r="http://schemas.openxmlformats.org/officeDocument/2006/relationships" id="262" r:id="Rf6bdcad90060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06d747ef3472f" /><Relationship Type="http://schemas.openxmlformats.org/officeDocument/2006/relationships/slide" Target="/ppt/slides/slide1.xml" Id="R891fa9d932a24615" /><Relationship Type="http://schemas.openxmlformats.org/officeDocument/2006/relationships/slide" Target="/ppt/slides/slide2.xml" Id="Rd88f4cf292364caa" /><Relationship Type="http://schemas.openxmlformats.org/officeDocument/2006/relationships/slide" Target="/ppt/slides/slide3.xml" Id="Rc1a221ca1261469a" /><Relationship Type="http://schemas.openxmlformats.org/officeDocument/2006/relationships/slide" Target="/ppt/slides/slide4.xml" Id="R6171500214154b1c" /><Relationship Type="http://schemas.openxmlformats.org/officeDocument/2006/relationships/slide" Target="/ppt/slides/slide5.xml" Id="Rab9b94efbc514b84" /><Relationship Type="http://schemas.openxmlformats.org/officeDocument/2006/relationships/slide" Target="/ppt/slides/slide6.xml" Id="R7581fc9a6fdf42f2" /><Relationship Type="http://schemas.openxmlformats.org/officeDocument/2006/relationships/slide" Target="/ppt/slides/slide7.xml" Id="Rf6bdcad90060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051f97a7b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542bdae404f69" /><Relationship Type="http://schemas.openxmlformats.org/officeDocument/2006/relationships/theme" Target="/ppt/slideMasters/theme/theme1.xml" Id="Rc7df57a6d50f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542bdae40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cc35335e6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8beb0171d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ff29ea95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dafdf9b24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b308ea752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a677ec6d2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471ff747a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TØRRESSEN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Tronesgeilen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