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b20d52d727d47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7d72ec854e74cff"/>
  </p:sldMasterIdLst>
  <p:sldIdLst>
    <p:sldId xmlns:r="http://schemas.openxmlformats.org/officeDocument/2006/relationships" id="256" r:id="R2761bbe9ffc64dde"/>
    <p:sldId xmlns:r="http://schemas.openxmlformats.org/officeDocument/2006/relationships" id="257" r:id="Rb89b32c796de4d6c"/>
    <p:sldId xmlns:r="http://schemas.openxmlformats.org/officeDocument/2006/relationships" id="258" r:id="R3e53a12789e5452d"/>
    <p:sldId xmlns:r="http://schemas.openxmlformats.org/officeDocument/2006/relationships" id="259" r:id="R71a5dc16946447dd"/>
    <p:sldId xmlns:r="http://schemas.openxmlformats.org/officeDocument/2006/relationships" id="260" r:id="R4591aeeb3ab242ae"/>
    <p:sldId xmlns:r="http://schemas.openxmlformats.org/officeDocument/2006/relationships" id="261" r:id="R5b24583cb3cc4ea4"/>
    <p:sldId xmlns:r="http://schemas.openxmlformats.org/officeDocument/2006/relationships" id="262" r:id="R802e30c8fc4547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d72ec854e74cff" /><Relationship Type="http://schemas.openxmlformats.org/officeDocument/2006/relationships/slide" Target="/ppt/slides/slide1.xml" Id="R2761bbe9ffc64dde" /><Relationship Type="http://schemas.openxmlformats.org/officeDocument/2006/relationships/slide" Target="/ppt/slides/slide2.xml" Id="Rb89b32c796de4d6c" /><Relationship Type="http://schemas.openxmlformats.org/officeDocument/2006/relationships/slide" Target="/ppt/slides/slide3.xml" Id="R3e53a12789e5452d" /><Relationship Type="http://schemas.openxmlformats.org/officeDocument/2006/relationships/slide" Target="/ppt/slides/slide4.xml" Id="R71a5dc16946447dd" /><Relationship Type="http://schemas.openxmlformats.org/officeDocument/2006/relationships/slide" Target="/ppt/slides/slide5.xml" Id="R4591aeeb3ab242ae" /><Relationship Type="http://schemas.openxmlformats.org/officeDocument/2006/relationships/slide" Target="/ppt/slides/slide6.xml" Id="R5b24583cb3cc4ea4" /><Relationship Type="http://schemas.openxmlformats.org/officeDocument/2006/relationships/slide" Target="/ppt/slides/slide7.xml" Id="R802e30c8fc4547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8a2565efce144b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a4c770ce7e4659" /><Relationship Type="http://schemas.openxmlformats.org/officeDocument/2006/relationships/theme" Target="/ppt/slideMasters/theme/theme1.xml" Id="R34392d2b1baa44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a4c770ce7e46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68389e47fa44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f2188053854cc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4011e6f3f345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0218e8ea044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6930eb5fc340b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0f6b0803134c4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834dcc68fc47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STRANNEN GULL OG GRØNNE SKOGER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GULL OG GRØNNE SKOGER AS ble etablert [år] og holder til i Moi.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−3 727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220 851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1 040 000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JONE TJELLESVIK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Strannen 386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4460 Moi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925 566 039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STRANNEN GULL OG GRØNNE SKOGER AS</a:t>
            </a:r>
          </a:p>
        </p:txBody>
      </p:sp>
    </p:spTree>
  </p:cSld>
  <p:clrMapOvr>
    <a:masterClrMapping xmlns:a="http://schemas.openxmlformats.org/drawingml/2006/main"/>
  </p:clrMapOvr>
</p:sld>
</file>