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666051db9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a438e347546dc"/>
  </p:sldMasterIdLst>
  <p:sldIdLst>
    <p:sldId xmlns:r="http://schemas.openxmlformats.org/officeDocument/2006/relationships" id="256" r:id="R435b4a6481f34233"/>
    <p:sldId xmlns:r="http://schemas.openxmlformats.org/officeDocument/2006/relationships" id="257" r:id="Rbe96e1b633304ec2"/>
    <p:sldId xmlns:r="http://schemas.openxmlformats.org/officeDocument/2006/relationships" id="258" r:id="Rb65f7cd0dbb74777"/>
    <p:sldId xmlns:r="http://schemas.openxmlformats.org/officeDocument/2006/relationships" id="259" r:id="Rf268fae2478c48dc"/>
    <p:sldId xmlns:r="http://schemas.openxmlformats.org/officeDocument/2006/relationships" id="260" r:id="R1186c3a010ce4297"/>
    <p:sldId xmlns:r="http://schemas.openxmlformats.org/officeDocument/2006/relationships" id="261" r:id="R3e6d8021612b46a5"/>
    <p:sldId xmlns:r="http://schemas.openxmlformats.org/officeDocument/2006/relationships" id="262" r:id="Re4bb02d82c96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a438e347546dc" /><Relationship Type="http://schemas.openxmlformats.org/officeDocument/2006/relationships/slide" Target="/ppt/slides/slide1.xml" Id="R435b4a6481f34233" /><Relationship Type="http://schemas.openxmlformats.org/officeDocument/2006/relationships/slide" Target="/ppt/slides/slide2.xml" Id="Rbe96e1b633304ec2" /><Relationship Type="http://schemas.openxmlformats.org/officeDocument/2006/relationships/slide" Target="/ppt/slides/slide3.xml" Id="Rb65f7cd0dbb74777" /><Relationship Type="http://schemas.openxmlformats.org/officeDocument/2006/relationships/slide" Target="/ppt/slides/slide4.xml" Id="Rf268fae2478c48dc" /><Relationship Type="http://schemas.openxmlformats.org/officeDocument/2006/relationships/slide" Target="/ppt/slides/slide5.xml" Id="R1186c3a010ce4297" /><Relationship Type="http://schemas.openxmlformats.org/officeDocument/2006/relationships/slide" Target="/ppt/slides/slide6.xml" Id="R3e6d8021612b46a5" /><Relationship Type="http://schemas.openxmlformats.org/officeDocument/2006/relationships/slide" Target="/ppt/slides/slide7.xml" Id="Re4bb02d82c96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9db2050ce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3cafa22674797" /><Relationship Type="http://schemas.openxmlformats.org/officeDocument/2006/relationships/theme" Target="/ppt/slideMasters/theme/theme1.xml" Id="R31ba139e6876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3cafa2267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9b5fc503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51851458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42c01cdb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243a8e6e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ed08c8ee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8b158658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3159bcbf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BJØRN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