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fc52127ed4a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048edc0804a74"/>
  </p:sldMasterIdLst>
  <p:sldIdLst>
    <p:sldId xmlns:r="http://schemas.openxmlformats.org/officeDocument/2006/relationships" id="256" r:id="R0fdb25b5c3504e39"/>
    <p:sldId xmlns:r="http://schemas.openxmlformats.org/officeDocument/2006/relationships" id="257" r:id="R809edb28884c4765"/>
    <p:sldId xmlns:r="http://schemas.openxmlformats.org/officeDocument/2006/relationships" id="258" r:id="R9d600d2f73624267"/>
    <p:sldId xmlns:r="http://schemas.openxmlformats.org/officeDocument/2006/relationships" id="259" r:id="R32dc9f09485845db"/>
    <p:sldId xmlns:r="http://schemas.openxmlformats.org/officeDocument/2006/relationships" id="260" r:id="R1687b810804b42cd"/>
    <p:sldId xmlns:r="http://schemas.openxmlformats.org/officeDocument/2006/relationships" id="261" r:id="R1c7384f5dbb44c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048edc0804a74" /><Relationship Type="http://schemas.openxmlformats.org/officeDocument/2006/relationships/slide" Target="/ppt/slides/slide1.xml" Id="R0fdb25b5c3504e39" /><Relationship Type="http://schemas.openxmlformats.org/officeDocument/2006/relationships/slide" Target="/ppt/slides/slide2.xml" Id="R809edb28884c4765" /><Relationship Type="http://schemas.openxmlformats.org/officeDocument/2006/relationships/slide" Target="/ppt/slides/slide3.xml" Id="R9d600d2f73624267" /><Relationship Type="http://schemas.openxmlformats.org/officeDocument/2006/relationships/slide" Target="/ppt/slides/slide4.xml" Id="R32dc9f09485845db" /><Relationship Type="http://schemas.openxmlformats.org/officeDocument/2006/relationships/slide" Target="/ppt/slides/slide5.xml" Id="R1687b810804b42cd" /><Relationship Type="http://schemas.openxmlformats.org/officeDocument/2006/relationships/slide" Target="/ppt/slides/slide6.xml" Id="R1c7384f5dbb44c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177c552bb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88bad9ec9443e" /><Relationship Type="http://schemas.openxmlformats.org/officeDocument/2006/relationships/theme" Target="/ppt/slideMasters/theme/theme1.xml" Id="Rbd5ef2e008c3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88bad9ec9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7d3c29a1447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fc51f7f1d4b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13ccd13ba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f6a8a32e7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c5917cc18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3c21f9652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Andre Austevik, Liarvegen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925 565 830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