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b8b79014cf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69299811a4e85"/>
  </p:sldMasterIdLst>
  <p:sldIdLst>
    <p:sldId xmlns:r="http://schemas.openxmlformats.org/officeDocument/2006/relationships" id="256" r:id="Re83c0b11932141d9"/>
    <p:sldId xmlns:r="http://schemas.openxmlformats.org/officeDocument/2006/relationships" id="257" r:id="R1dee1f13534844df"/>
    <p:sldId xmlns:r="http://schemas.openxmlformats.org/officeDocument/2006/relationships" id="258" r:id="R782f6d8d58c141a0"/>
    <p:sldId xmlns:r="http://schemas.openxmlformats.org/officeDocument/2006/relationships" id="259" r:id="Rfa29d0c1aec442d3"/>
    <p:sldId xmlns:r="http://schemas.openxmlformats.org/officeDocument/2006/relationships" id="260" r:id="Rd4db3e66b9b942f0"/>
    <p:sldId xmlns:r="http://schemas.openxmlformats.org/officeDocument/2006/relationships" id="261" r:id="R770b36ff6f294c66"/>
    <p:sldId xmlns:r="http://schemas.openxmlformats.org/officeDocument/2006/relationships" id="262" r:id="R36f50b22037c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69299811a4e85" /><Relationship Type="http://schemas.openxmlformats.org/officeDocument/2006/relationships/slide" Target="/ppt/slides/slide1.xml" Id="Re83c0b11932141d9" /><Relationship Type="http://schemas.openxmlformats.org/officeDocument/2006/relationships/slide" Target="/ppt/slides/slide2.xml" Id="R1dee1f13534844df" /><Relationship Type="http://schemas.openxmlformats.org/officeDocument/2006/relationships/slide" Target="/ppt/slides/slide3.xml" Id="R782f6d8d58c141a0" /><Relationship Type="http://schemas.openxmlformats.org/officeDocument/2006/relationships/slide" Target="/ppt/slides/slide4.xml" Id="Rfa29d0c1aec442d3" /><Relationship Type="http://schemas.openxmlformats.org/officeDocument/2006/relationships/slide" Target="/ppt/slides/slide5.xml" Id="Rd4db3e66b9b942f0" /><Relationship Type="http://schemas.openxmlformats.org/officeDocument/2006/relationships/slide" Target="/ppt/slides/slide6.xml" Id="R770b36ff6f294c66" /><Relationship Type="http://schemas.openxmlformats.org/officeDocument/2006/relationships/slide" Target="/ppt/slides/slide7.xml" Id="R36f50b22037c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f43d24758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dd63ecd0b4593" /><Relationship Type="http://schemas.openxmlformats.org/officeDocument/2006/relationships/theme" Target="/ppt/slideMasters/theme/theme1.xml" Id="R68a17dbece5a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dd63ecd0b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cec530d43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fb2c9df87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bca264aca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d352ffbc4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9cb7b62a9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dd09d63ec49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8802461d4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