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a8ae9f3fc843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3b7bc11d9f4d94"/>
  </p:sldMasterIdLst>
  <p:sldIdLst>
    <p:sldId xmlns:r="http://schemas.openxmlformats.org/officeDocument/2006/relationships" id="256" r:id="R3688da07e4f04ddb"/>
    <p:sldId xmlns:r="http://schemas.openxmlformats.org/officeDocument/2006/relationships" id="257" r:id="R084758ff37134faf"/>
    <p:sldId xmlns:r="http://schemas.openxmlformats.org/officeDocument/2006/relationships" id="258" r:id="Rbf14d234cc414e4d"/>
    <p:sldId xmlns:r="http://schemas.openxmlformats.org/officeDocument/2006/relationships" id="259" r:id="R032af05bfaf343ff"/>
    <p:sldId xmlns:r="http://schemas.openxmlformats.org/officeDocument/2006/relationships" id="260" r:id="R6d679abad4294832"/>
    <p:sldId xmlns:r="http://schemas.openxmlformats.org/officeDocument/2006/relationships" id="261" r:id="R9d4b777f6a9145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3b7bc11d9f4d94" /><Relationship Type="http://schemas.openxmlformats.org/officeDocument/2006/relationships/slide" Target="/ppt/slides/slide1.xml" Id="R3688da07e4f04ddb" /><Relationship Type="http://schemas.openxmlformats.org/officeDocument/2006/relationships/slide" Target="/ppt/slides/slide2.xml" Id="R084758ff37134faf" /><Relationship Type="http://schemas.openxmlformats.org/officeDocument/2006/relationships/slide" Target="/ppt/slides/slide3.xml" Id="Rbf14d234cc414e4d" /><Relationship Type="http://schemas.openxmlformats.org/officeDocument/2006/relationships/slide" Target="/ppt/slides/slide4.xml" Id="R032af05bfaf343ff" /><Relationship Type="http://schemas.openxmlformats.org/officeDocument/2006/relationships/slide" Target="/ppt/slides/slide5.xml" Id="R6d679abad4294832" /><Relationship Type="http://schemas.openxmlformats.org/officeDocument/2006/relationships/slide" Target="/ppt/slides/slide6.xml" Id="R9d4b777f6a9145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98ef783dfa4e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74211ec8043ad" /><Relationship Type="http://schemas.openxmlformats.org/officeDocument/2006/relationships/theme" Target="/ppt/slideMasters/theme/theme1.xml" Id="Rf5409f658cf745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574211ec8043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7c73d714d49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39735372747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f369c9c4942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3542124684e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c8518167f44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357e9438947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kontakt@arendalhotel.no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925 546 402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