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c50636468444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7b7dc5f30d4d23"/>
  </p:sldMasterIdLst>
  <p:sldIdLst>
    <p:sldId xmlns:r="http://schemas.openxmlformats.org/officeDocument/2006/relationships" id="256" r:id="R90baa94005ea4a64"/>
    <p:sldId xmlns:r="http://schemas.openxmlformats.org/officeDocument/2006/relationships" id="257" r:id="Rdb03ed9d93324594"/>
    <p:sldId xmlns:r="http://schemas.openxmlformats.org/officeDocument/2006/relationships" id="258" r:id="Re29760bbb0c24023"/>
    <p:sldId xmlns:r="http://schemas.openxmlformats.org/officeDocument/2006/relationships" id="259" r:id="R3ba9d386268949e8"/>
    <p:sldId xmlns:r="http://schemas.openxmlformats.org/officeDocument/2006/relationships" id="260" r:id="R1900a9e58393412f"/>
    <p:sldId xmlns:r="http://schemas.openxmlformats.org/officeDocument/2006/relationships" id="261" r:id="Rd1e4ff83931d4d1c"/>
    <p:sldId xmlns:r="http://schemas.openxmlformats.org/officeDocument/2006/relationships" id="262" r:id="R10a90c6d026648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7b7dc5f30d4d23" /><Relationship Type="http://schemas.openxmlformats.org/officeDocument/2006/relationships/slide" Target="/ppt/slides/slide1.xml" Id="R90baa94005ea4a64" /><Relationship Type="http://schemas.openxmlformats.org/officeDocument/2006/relationships/slide" Target="/ppt/slides/slide2.xml" Id="Rdb03ed9d93324594" /><Relationship Type="http://schemas.openxmlformats.org/officeDocument/2006/relationships/slide" Target="/ppt/slides/slide3.xml" Id="Re29760bbb0c24023" /><Relationship Type="http://schemas.openxmlformats.org/officeDocument/2006/relationships/slide" Target="/ppt/slides/slide4.xml" Id="R3ba9d386268949e8" /><Relationship Type="http://schemas.openxmlformats.org/officeDocument/2006/relationships/slide" Target="/ppt/slides/slide5.xml" Id="R1900a9e58393412f" /><Relationship Type="http://schemas.openxmlformats.org/officeDocument/2006/relationships/slide" Target="/ppt/slides/slide6.xml" Id="Rd1e4ff83931d4d1c" /><Relationship Type="http://schemas.openxmlformats.org/officeDocument/2006/relationships/slide" Target="/ppt/slides/slide7.xml" Id="R10a90c6d026648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8ad1bb220645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27807ad804c5a" /><Relationship Type="http://schemas.openxmlformats.org/officeDocument/2006/relationships/theme" Target="/ppt/slideMasters/theme/theme1.xml" Id="R8c87eb72964045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527807ad804c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a6f8b78a945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0b1256860546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b60284f6543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61fe066d34c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163cf417e4a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4ceb6d493b46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5ec19e06d4c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INCUBATE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INCUBATE AS ble etablert [år] og holder til i Raudeberg.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105 279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5 064 743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5 066 602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KVALHEIM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Traneberglia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6710 Raudeberg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925 523 909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INCUBATE AS</a:t>
            </a:r>
          </a:p>
        </p:txBody>
      </p:sp>
    </p:spTree>
  </p:cSld>
  <p:clrMapOvr>
    <a:masterClrMapping xmlns:a="http://schemas.openxmlformats.org/drawingml/2006/main"/>
  </p:clrMapOvr>
</p:sld>
</file>