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67a74bcd104f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0427203032423e"/>
  </p:sldMasterIdLst>
  <p:sldIdLst>
    <p:sldId xmlns:r="http://schemas.openxmlformats.org/officeDocument/2006/relationships" id="256" r:id="R6c9f002afd0f4a64"/>
    <p:sldId xmlns:r="http://schemas.openxmlformats.org/officeDocument/2006/relationships" id="257" r:id="Rb49f06c3aebe4f26"/>
    <p:sldId xmlns:r="http://schemas.openxmlformats.org/officeDocument/2006/relationships" id="258" r:id="Rc88cf095c7d940f7"/>
    <p:sldId xmlns:r="http://schemas.openxmlformats.org/officeDocument/2006/relationships" id="259" r:id="R88cf5166ca5a4ad6"/>
    <p:sldId xmlns:r="http://schemas.openxmlformats.org/officeDocument/2006/relationships" id="260" r:id="R61ac294cb93d4acd"/>
    <p:sldId xmlns:r="http://schemas.openxmlformats.org/officeDocument/2006/relationships" id="261" r:id="Rafef778947a9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427203032423e" /><Relationship Type="http://schemas.openxmlformats.org/officeDocument/2006/relationships/slide" Target="/ppt/slides/slide1.xml" Id="R6c9f002afd0f4a64" /><Relationship Type="http://schemas.openxmlformats.org/officeDocument/2006/relationships/slide" Target="/ppt/slides/slide2.xml" Id="Rb49f06c3aebe4f26" /><Relationship Type="http://schemas.openxmlformats.org/officeDocument/2006/relationships/slide" Target="/ppt/slides/slide3.xml" Id="Rc88cf095c7d940f7" /><Relationship Type="http://schemas.openxmlformats.org/officeDocument/2006/relationships/slide" Target="/ppt/slides/slide4.xml" Id="R88cf5166ca5a4ad6" /><Relationship Type="http://schemas.openxmlformats.org/officeDocument/2006/relationships/slide" Target="/ppt/slides/slide5.xml" Id="R61ac294cb93d4acd" /><Relationship Type="http://schemas.openxmlformats.org/officeDocument/2006/relationships/slide" Target="/ppt/slides/slide6.xml" Id="Rafef778947a9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f8983ede541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f16cb47f34992" /><Relationship Type="http://schemas.openxmlformats.org/officeDocument/2006/relationships/theme" Target="/ppt/slideMasters/theme/theme1.xml" Id="Rcaf8295f44d04a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4f16cb47f349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b4373ef47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1017f2a7e48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0e225a6374c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0ab70ff9e4b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808ca525749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7a082358741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INCUBATE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Traneberglia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6710 Raudeberg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925 523 909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