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7fbd36bbe44e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e00083ee1941a8"/>
  </p:sldMasterIdLst>
  <p:sldIdLst>
    <p:sldId xmlns:r="http://schemas.openxmlformats.org/officeDocument/2006/relationships" id="256" r:id="R823a721eecc7425c"/>
    <p:sldId xmlns:r="http://schemas.openxmlformats.org/officeDocument/2006/relationships" id="257" r:id="Rc9bf911b4e76407a"/>
    <p:sldId xmlns:r="http://schemas.openxmlformats.org/officeDocument/2006/relationships" id="258" r:id="R5a9ff96e828d4fe1"/>
    <p:sldId xmlns:r="http://schemas.openxmlformats.org/officeDocument/2006/relationships" id="259" r:id="Ra2761702fdb143fb"/>
    <p:sldId xmlns:r="http://schemas.openxmlformats.org/officeDocument/2006/relationships" id="260" r:id="Rc4eda3f40b0e45c8"/>
    <p:sldId xmlns:r="http://schemas.openxmlformats.org/officeDocument/2006/relationships" id="261" r:id="Rffd6790bde6c4fb6"/>
    <p:sldId xmlns:r="http://schemas.openxmlformats.org/officeDocument/2006/relationships" id="262" r:id="Re680ab16a4ac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e00083ee1941a8" /><Relationship Type="http://schemas.openxmlformats.org/officeDocument/2006/relationships/slide" Target="/ppt/slides/slide1.xml" Id="R823a721eecc7425c" /><Relationship Type="http://schemas.openxmlformats.org/officeDocument/2006/relationships/slide" Target="/ppt/slides/slide2.xml" Id="Rc9bf911b4e76407a" /><Relationship Type="http://schemas.openxmlformats.org/officeDocument/2006/relationships/slide" Target="/ppt/slides/slide3.xml" Id="R5a9ff96e828d4fe1" /><Relationship Type="http://schemas.openxmlformats.org/officeDocument/2006/relationships/slide" Target="/ppt/slides/slide4.xml" Id="Ra2761702fdb143fb" /><Relationship Type="http://schemas.openxmlformats.org/officeDocument/2006/relationships/slide" Target="/ppt/slides/slide5.xml" Id="Rc4eda3f40b0e45c8" /><Relationship Type="http://schemas.openxmlformats.org/officeDocument/2006/relationships/slide" Target="/ppt/slides/slide6.xml" Id="Rffd6790bde6c4fb6" /><Relationship Type="http://schemas.openxmlformats.org/officeDocument/2006/relationships/slide" Target="/ppt/slides/slide7.xml" Id="Re680ab16a4ac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82984908fa4a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5ca935df947be" /><Relationship Type="http://schemas.openxmlformats.org/officeDocument/2006/relationships/theme" Target="/ppt/slideMasters/theme/theme1.xml" Id="R193501769dc144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f5ca935df947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dd403b61d846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81ea688ec4e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c70a3609c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26f7a246c49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80271acaf45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c61a4934e4d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81a85012340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MOLDESTAD HOLDING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2 011 529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3 012 133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EGIL MOLDESTAD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Bønesheien 200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5154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925 519 596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MOLDESTAD HOLDING AS</a:t>
            </a:r>
          </a:p>
        </p:txBody>
      </p:sp>
    </p:spTree>
  </p:cSld>
  <p:clrMapOvr>
    <a:masterClrMapping xmlns:a="http://schemas.openxmlformats.org/drawingml/2006/main"/>
  </p:clrMapOvr>
</p:sld>
</file>