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ccbbce05240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54f35384949e6"/>
  </p:sldMasterIdLst>
  <p:sldIdLst>
    <p:sldId xmlns:r="http://schemas.openxmlformats.org/officeDocument/2006/relationships" id="256" r:id="R58eebf266402453e"/>
    <p:sldId xmlns:r="http://schemas.openxmlformats.org/officeDocument/2006/relationships" id="257" r:id="R6196b725b53d4ff5"/>
    <p:sldId xmlns:r="http://schemas.openxmlformats.org/officeDocument/2006/relationships" id="258" r:id="R76c435e8cd804ecc"/>
    <p:sldId xmlns:r="http://schemas.openxmlformats.org/officeDocument/2006/relationships" id="259" r:id="R6f0951444f3f4d85"/>
    <p:sldId xmlns:r="http://schemas.openxmlformats.org/officeDocument/2006/relationships" id="260" r:id="Rebfb53b6a1b549f7"/>
    <p:sldId xmlns:r="http://schemas.openxmlformats.org/officeDocument/2006/relationships" id="261" r:id="R2b1e186020d147cd"/>
    <p:sldId xmlns:r="http://schemas.openxmlformats.org/officeDocument/2006/relationships" id="262" r:id="R440c523c6ccf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54f35384949e6" /><Relationship Type="http://schemas.openxmlformats.org/officeDocument/2006/relationships/slide" Target="/ppt/slides/slide1.xml" Id="R58eebf266402453e" /><Relationship Type="http://schemas.openxmlformats.org/officeDocument/2006/relationships/slide" Target="/ppt/slides/slide2.xml" Id="R6196b725b53d4ff5" /><Relationship Type="http://schemas.openxmlformats.org/officeDocument/2006/relationships/slide" Target="/ppt/slides/slide3.xml" Id="R76c435e8cd804ecc" /><Relationship Type="http://schemas.openxmlformats.org/officeDocument/2006/relationships/slide" Target="/ppt/slides/slide4.xml" Id="R6f0951444f3f4d85" /><Relationship Type="http://schemas.openxmlformats.org/officeDocument/2006/relationships/slide" Target="/ppt/slides/slide5.xml" Id="Rebfb53b6a1b549f7" /><Relationship Type="http://schemas.openxmlformats.org/officeDocument/2006/relationships/slide" Target="/ppt/slides/slide6.xml" Id="R2b1e186020d147cd" /><Relationship Type="http://schemas.openxmlformats.org/officeDocument/2006/relationships/slide" Target="/ppt/slides/slide7.xml" Id="R440c523c6ccf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c9afa1fd6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bad205edd41b4" /><Relationship Type="http://schemas.openxmlformats.org/officeDocument/2006/relationships/theme" Target="/ppt/slideMasters/theme/theme1.xml" Id="R076e2df7e1f3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bad205edd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0a6236c79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2474b4afd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8d5cb57ac4b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db810ea53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21826ea2d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5e07a31e940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ab3919583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AQURATIO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