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b19a94f95541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2bedd7b9a24a79"/>
  </p:sldMasterIdLst>
  <p:sldIdLst>
    <p:sldId xmlns:r="http://schemas.openxmlformats.org/officeDocument/2006/relationships" id="256" r:id="R118397d2ee2e4660"/>
    <p:sldId xmlns:r="http://schemas.openxmlformats.org/officeDocument/2006/relationships" id="257" r:id="Re7cdff98b7ee4a1d"/>
    <p:sldId xmlns:r="http://schemas.openxmlformats.org/officeDocument/2006/relationships" id="258" r:id="R7702e5e2b6034d92"/>
    <p:sldId xmlns:r="http://schemas.openxmlformats.org/officeDocument/2006/relationships" id="259" r:id="R8aa81374133145be"/>
    <p:sldId xmlns:r="http://schemas.openxmlformats.org/officeDocument/2006/relationships" id="260" r:id="Rfdbb93b5b2964585"/>
    <p:sldId xmlns:r="http://schemas.openxmlformats.org/officeDocument/2006/relationships" id="261" r:id="R9af40aec5ad54b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bedd7b9a24a79" /><Relationship Type="http://schemas.openxmlformats.org/officeDocument/2006/relationships/slide" Target="/ppt/slides/slide1.xml" Id="R118397d2ee2e4660" /><Relationship Type="http://schemas.openxmlformats.org/officeDocument/2006/relationships/slide" Target="/ppt/slides/slide2.xml" Id="Re7cdff98b7ee4a1d" /><Relationship Type="http://schemas.openxmlformats.org/officeDocument/2006/relationships/slide" Target="/ppt/slides/slide3.xml" Id="R7702e5e2b6034d92" /><Relationship Type="http://schemas.openxmlformats.org/officeDocument/2006/relationships/slide" Target="/ppt/slides/slide4.xml" Id="R8aa81374133145be" /><Relationship Type="http://schemas.openxmlformats.org/officeDocument/2006/relationships/slide" Target="/ppt/slides/slide5.xml" Id="Rfdbb93b5b2964585" /><Relationship Type="http://schemas.openxmlformats.org/officeDocument/2006/relationships/slide" Target="/ppt/slides/slide6.xml" Id="R9af40aec5ad54b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8f71f99854f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18363bfd34198" /><Relationship Type="http://schemas.openxmlformats.org/officeDocument/2006/relationships/theme" Target="/ppt/slideMasters/theme/theme1.xml" Id="Rff525fe73bfd47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918363bfd341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b91599d4543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a2ea33c9744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38f878389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50d48e2454d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6222c114442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6d31eb575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