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b848c3a5e041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2889186e084f60"/>
  </p:sldMasterIdLst>
  <p:sldIdLst>
    <p:sldId xmlns:r="http://schemas.openxmlformats.org/officeDocument/2006/relationships" id="256" r:id="Rbd287a0386f14415"/>
    <p:sldId xmlns:r="http://schemas.openxmlformats.org/officeDocument/2006/relationships" id="257" r:id="R895a454aba174633"/>
    <p:sldId xmlns:r="http://schemas.openxmlformats.org/officeDocument/2006/relationships" id="258" r:id="R865a5302bf6d41d3"/>
    <p:sldId xmlns:r="http://schemas.openxmlformats.org/officeDocument/2006/relationships" id="259" r:id="R4aa131a9e8d54f91"/>
    <p:sldId xmlns:r="http://schemas.openxmlformats.org/officeDocument/2006/relationships" id="260" r:id="R9eec8318206e49d0"/>
    <p:sldId xmlns:r="http://schemas.openxmlformats.org/officeDocument/2006/relationships" id="261" r:id="R841f01ec48ab44ea"/>
    <p:sldId xmlns:r="http://schemas.openxmlformats.org/officeDocument/2006/relationships" id="262" r:id="Rd4aacc28a8c143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2889186e084f60" /><Relationship Type="http://schemas.openxmlformats.org/officeDocument/2006/relationships/slide" Target="/ppt/slides/slide1.xml" Id="Rbd287a0386f14415" /><Relationship Type="http://schemas.openxmlformats.org/officeDocument/2006/relationships/slide" Target="/ppt/slides/slide2.xml" Id="R895a454aba174633" /><Relationship Type="http://schemas.openxmlformats.org/officeDocument/2006/relationships/slide" Target="/ppt/slides/slide3.xml" Id="R865a5302bf6d41d3" /><Relationship Type="http://schemas.openxmlformats.org/officeDocument/2006/relationships/slide" Target="/ppt/slides/slide4.xml" Id="R4aa131a9e8d54f91" /><Relationship Type="http://schemas.openxmlformats.org/officeDocument/2006/relationships/slide" Target="/ppt/slides/slide5.xml" Id="R9eec8318206e49d0" /><Relationship Type="http://schemas.openxmlformats.org/officeDocument/2006/relationships/slide" Target="/ppt/slides/slide6.xml" Id="R841f01ec48ab44ea" /><Relationship Type="http://schemas.openxmlformats.org/officeDocument/2006/relationships/slide" Target="/ppt/slides/slide7.xml" Id="Rd4aacc28a8c143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80eea3ffa742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14a0d03fb846ba" /><Relationship Type="http://schemas.openxmlformats.org/officeDocument/2006/relationships/theme" Target="/ppt/slideMasters/theme/theme1.xml" Id="Rda1524df56cc40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14a0d03fb846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a00e463ec3437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ec63490e6145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cb5c330c4f4bd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e36f63d8af46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2fcc4007984b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e0e1016eb84ff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2fe405e7d441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BASSEN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BASSEN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BASSEN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BASSEN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BASSEN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BASSEN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−21 046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20 739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512 126 386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512 132 234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BASSEN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BERNT MICHELSEN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BASSEN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Nordraaks gate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925 504 130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BASSEN CAPITAL AS</a:t>
            </a:r>
          </a:p>
        </p:txBody>
      </p:sp>
    </p:spTree>
  </p:cSld>
  <p:clrMapOvr>
    <a:masterClrMapping xmlns:a="http://schemas.openxmlformats.org/drawingml/2006/main"/>
  </p:clrMapOvr>
</p:sld>
</file>