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7f6033b31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c53757d6e4d62"/>
  </p:sldMasterIdLst>
  <p:sldIdLst>
    <p:sldId xmlns:r="http://schemas.openxmlformats.org/officeDocument/2006/relationships" id="256" r:id="R6550b1044b25440c"/>
    <p:sldId xmlns:r="http://schemas.openxmlformats.org/officeDocument/2006/relationships" id="257" r:id="R4534ef3b426f4f03"/>
    <p:sldId xmlns:r="http://schemas.openxmlformats.org/officeDocument/2006/relationships" id="258" r:id="R5c5b1d80a03d45e6"/>
    <p:sldId xmlns:r="http://schemas.openxmlformats.org/officeDocument/2006/relationships" id="259" r:id="R146cfe3309734309"/>
    <p:sldId xmlns:r="http://schemas.openxmlformats.org/officeDocument/2006/relationships" id="260" r:id="R77e8ccfc238e4987"/>
    <p:sldId xmlns:r="http://schemas.openxmlformats.org/officeDocument/2006/relationships" id="261" r:id="R0f1432a2b7e54165"/>
    <p:sldId xmlns:r="http://schemas.openxmlformats.org/officeDocument/2006/relationships" id="262" r:id="R8c69851a0a4a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53757d6e4d62" /><Relationship Type="http://schemas.openxmlformats.org/officeDocument/2006/relationships/slide" Target="/ppt/slides/slide1.xml" Id="R6550b1044b25440c" /><Relationship Type="http://schemas.openxmlformats.org/officeDocument/2006/relationships/slide" Target="/ppt/slides/slide2.xml" Id="R4534ef3b426f4f03" /><Relationship Type="http://schemas.openxmlformats.org/officeDocument/2006/relationships/slide" Target="/ppt/slides/slide3.xml" Id="R5c5b1d80a03d45e6" /><Relationship Type="http://schemas.openxmlformats.org/officeDocument/2006/relationships/slide" Target="/ppt/slides/slide4.xml" Id="R146cfe3309734309" /><Relationship Type="http://schemas.openxmlformats.org/officeDocument/2006/relationships/slide" Target="/ppt/slides/slide5.xml" Id="R77e8ccfc238e4987" /><Relationship Type="http://schemas.openxmlformats.org/officeDocument/2006/relationships/slide" Target="/ppt/slides/slide6.xml" Id="R0f1432a2b7e54165" /><Relationship Type="http://schemas.openxmlformats.org/officeDocument/2006/relationships/slide" Target="/ppt/slides/slide7.xml" Id="R8c69851a0a4a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aef69ba2f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d5043fa9f4880" /><Relationship Type="http://schemas.openxmlformats.org/officeDocument/2006/relationships/theme" Target="/ppt/slideMasters/theme/theme1.xml" Id="Rd6f3f9cb3a18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d5043fa9f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a22dbe533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4994eb7f43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5852f9aa1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e567855c0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a625833814a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b88e9c138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3bdb9e461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OPPDRIV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OPPDRIV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BENJAMIN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MARIA ETNESTAD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Benjamin Drivdal, Olaf Knudsens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925 485 713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