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aa8f40ffa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f878acc8c4dbd"/>
  </p:sldMasterIdLst>
  <p:sldIdLst>
    <p:sldId xmlns:r="http://schemas.openxmlformats.org/officeDocument/2006/relationships" id="256" r:id="Rc9ebea7b75374537"/>
    <p:sldId xmlns:r="http://schemas.openxmlformats.org/officeDocument/2006/relationships" id="257" r:id="Raa4fc4109d014900"/>
    <p:sldId xmlns:r="http://schemas.openxmlformats.org/officeDocument/2006/relationships" id="258" r:id="R0b58f603b3374775"/>
    <p:sldId xmlns:r="http://schemas.openxmlformats.org/officeDocument/2006/relationships" id="259" r:id="Rf92065c8c20e42e8"/>
    <p:sldId xmlns:r="http://schemas.openxmlformats.org/officeDocument/2006/relationships" id="260" r:id="Recb350bbb4b9406b"/>
    <p:sldId xmlns:r="http://schemas.openxmlformats.org/officeDocument/2006/relationships" id="261" r:id="R9894e9e010694e96"/>
    <p:sldId xmlns:r="http://schemas.openxmlformats.org/officeDocument/2006/relationships" id="262" r:id="R4793df2a2f12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f878acc8c4dbd" /><Relationship Type="http://schemas.openxmlformats.org/officeDocument/2006/relationships/slide" Target="/ppt/slides/slide1.xml" Id="Rc9ebea7b75374537" /><Relationship Type="http://schemas.openxmlformats.org/officeDocument/2006/relationships/slide" Target="/ppt/slides/slide2.xml" Id="Raa4fc4109d014900" /><Relationship Type="http://schemas.openxmlformats.org/officeDocument/2006/relationships/slide" Target="/ppt/slides/slide3.xml" Id="R0b58f603b3374775" /><Relationship Type="http://schemas.openxmlformats.org/officeDocument/2006/relationships/slide" Target="/ppt/slides/slide4.xml" Id="Rf92065c8c20e42e8" /><Relationship Type="http://schemas.openxmlformats.org/officeDocument/2006/relationships/slide" Target="/ppt/slides/slide5.xml" Id="Recb350bbb4b9406b" /><Relationship Type="http://schemas.openxmlformats.org/officeDocument/2006/relationships/slide" Target="/ppt/slides/slide6.xml" Id="R9894e9e010694e96" /><Relationship Type="http://schemas.openxmlformats.org/officeDocument/2006/relationships/slide" Target="/ppt/slides/slide7.xml" Id="R4793df2a2f12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f4e49b213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e46b287e4c3c" /><Relationship Type="http://schemas.openxmlformats.org/officeDocument/2006/relationships/theme" Target="/ppt/slideMasters/theme/theme1.xml" Id="Rb28f92847b18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ae46b287e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3009ebc6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716a8b50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003fd976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2237dcf7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ff0af3b7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be590283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e46d2ae69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CHRISTIAN J  –  67,3 %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