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2e6ec3630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d5c6d8bf24b77"/>
  </p:sldMasterIdLst>
  <p:sldIdLst>
    <p:sldId xmlns:r="http://schemas.openxmlformats.org/officeDocument/2006/relationships" id="256" r:id="R2b0996bc566b4fe7"/>
    <p:sldId xmlns:r="http://schemas.openxmlformats.org/officeDocument/2006/relationships" id="257" r:id="Rc3b9ac856c8b448c"/>
    <p:sldId xmlns:r="http://schemas.openxmlformats.org/officeDocument/2006/relationships" id="258" r:id="R3adcd9b0ad4a4d3a"/>
    <p:sldId xmlns:r="http://schemas.openxmlformats.org/officeDocument/2006/relationships" id="259" r:id="Rcec14750d0484390"/>
    <p:sldId xmlns:r="http://schemas.openxmlformats.org/officeDocument/2006/relationships" id="260" r:id="R37428145c7404904"/>
    <p:sldId xmlns:r="http://schemas.openxmlformats.org/officeDocument/2006/relationships" id="261" r:id="R237f821da2024103"/>
    <p:sldId xmlns:r="http://schemas.openxmlformats.org/officeDocument/2006/relationships" id="262" r:id="R87cb8116426c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d5c6d8bf24b77" /><Relationship Type="http://schemas.openxmlformats.org/officeDocument/2006/relationships/slide" Target="/ppt/slides/slide1.xml" Id="R2b0996bc566b4fe7" /><Relationship Type="http://schemas.openxmlformats.org/officeDocument/2006/relationships/slide" Target="/ppt/slides/slide2.xml" Id="Rc3b9ac856c8b448c" /><Relationship Type="http://schemas.openxmlformats.org/officeDocument/2006/relationships/slide" Target="/ppt/slides/slide3.xml" Id="R3adcd9b0ad4a4d3a" /><Relationship Type="http://schemas.openxmlformats.org/officeDocument/2006/relationships/slide" Target="/ppt/slides/slide4.xml" Id="Rcec14750d0484390" /><Relationship Type="http://schemas.openxmlformats.org/officeDocument/2006/relationships/slide" Target="/ppt/slides/slide5.xml" Id="R37428145c7404904" /><Relationship Type="http://schemas.openxmlformats.org/officeDocument/2006/relationships/slide" Target="/ppt/slides/slide6.xml" Id="R237f821da2024103" /><Relationship Type="http://schemas.openxmlformats.org/officeDocument/2006/relationships/slide" Target="/ppt/slides/slide7.xml" Id="R87cb8116426c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e7be00409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4473e8b9f4b8e" /><Relationship Type="http://schemas.openxmlformats.org/officeDocument/2006/relationships/theme" Target="/ppt/slideMasters/theme/theme1.xml" Id="R48c7e18f0a2147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4473e8b9f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684e7d8d1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6a9643cb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96043ff55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9948085745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814c84cab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fab235d4a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28ca0b96b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